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5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4.xml"/>
  <Override ContentType="application/vnd.openxmlformats-officedocument.presentationml.slideMaster+xml" PartName="/ppt/slideMasters/slideMaster17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16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7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1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18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6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5" r:id="rId4"/>
    <p:sldMasterId id="2147483766" r:id="rId5"/>
    <p:sldMasterId id="2147483767" r:id="rId6"/>
    <p:sldMasterId id="2147483768" r:id="rId7"/>
    <p:sldMasterId id="2147483769" r:id="rId8"/>
    <p:sldMasterId id="2147483770" r:id="rId9"/>
    <p:sldMasterId id="2147483771" r:id="rId10"/>
    <p:sldMasterId id="2147483772" r:id="rId11"/>
    <p:sldMasterId id="2147483773" r:id="rId12"/>
    <p:sldMasterId id="2147483774" r:id="rId13"/>
    <p:sldMasterId id="2147483775" r:id="rId14"/>
    <p:sldMasterId id="2147483776" r:id="rId15"/>
    <p:sldMasterId id="2147483777" r:id="rId16"/>
    <p:sldMasterId id="2147483778" r:id="rId17"/>
    <p:sldMasterId id="2147483779" r:id="rId18"/>
    <p:sldMasterId id="2147483780" r:id="rId19"/>
    <p:sldMasterId id="2147483781" r:id="rId20"/>
  </p:sldMasterIdLst>
  <p:notesMasterIdLst>
    <p:notesMasterId r:id="rId21"/>
  </p:notes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</p:sldIdLst>
  <p:sldSz cy="6858000" cx="9144000"/>
  <p:notesSz cx="6858000" cy="9144000"/>
  <p:embeddedFontLst>
    <p:embeddedFont>
      <p:font typeface="Arial Narrow"/>
      <p:regular r:id="rId57"/>
      <p:bold r:id="rId58"/>
      <p:italic r:id="rId59"/>
      <p:boldItalic r:id="rId60"/>
    </p:embeddedFont>
    <p:embeddedFont>
      <p:font typeface="Candara"/>
      <p:regular r:id="rId61"/>
      <p:bold r:id="rId62"/>
      <p:italic r:id="rId63"/>
      <p:boldItalic r:id="rId64"/>
    </p:embeddedFont>
    <p:embeddedFont>
      <p:font typeface="Helvetica Neue"/>
      <p:regular r:id="rId65"/>
      <p:bold r:id="rId66"/>
      <p:italic r:id="rId67"/>
      <p:boldItalic r:id="rId68"/>
    </p:embeddedFont>
    <p:embeddedFont>
      <p:font typeface="Arial Black"/>
      <p:regular r:id="rId69"/>
    </p:embeddedFont>
    <p:embeddedFont>
      <p:font typeface="Century Gothic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19.xml"/><Relationship Id="rId42" Type="http://schemas.openxmlformats.org/officeDocument/2006/relationships/slide" Target="slides/slide21.xml"/><Relationship Id="rId41" Type="http://schemas.openxmlformats.org/officeDocument/2006/relationships/slide" Target="slides/slide20.xml"/><Relationship Id="rId44" Type="http://schemas.openxmlformats.org/officeDocument/2006/relationships/slide" Target="slides/slide23.xml"/><Relationship Id="rId43" Type="http://schemas.openxmlformats.org/officeDocument/2006/relationships/slide" Target="slides/slide22.xml"/><Relationship Id="rId46" Type="http://schemas.openxmlformats.org/officeDocument/2006/relationships/slide" Target="slides/slide25.xml"/><Relationship Id="rId45" Type="http://schemas.openxmlformats.org/officeDocument/2006/relationships/slide" Target="slides/slide24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27.xml"/><Relationship Id="rId47" Type="http://schemas.openxmlformats.org/officeDocument/2006/relationships/slide" Target="slides/slide26.xml"/><Relationship Id="rId49" Type="http://schemas.openxmlformats.org/officeDocument/2006/relationships/slide" Target="slides/slide2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font" Target="fonts/CenturyGothic-boldItalic.fntdata"/><Relationship Id="rId72" Type="http://schemas.openxmlformats.org/officeDocument/2006/relationships/font" Target="fonts/CenturyGothic-italic.fntdata"/><Relationship Id="rId31" Type="http://schemas.openxmlformats.org/officeDocument/2006/relationships/slide" Target="slides/slide10.xml"/><Relationship Id="rId30" Type="http://schemas.openxmlformats.org/officeDocument/2006/relationships/slide" Target="slides/slide9.xml"/><Relationship Id="rId33" Type="http://schemas.openxmlformats.org/officeDocument/2006/relationships/slide" Target="slides/slide12.xml"/><Relationship Id="rId32" Type="http://schemas.openxmlformats.org/officeDocument/2006/relationships/slide" Target="slides/slide11.xml"/><Relationship Id="rId35" Type="http://schemas.openxmlformats.org/officeDocument/2006/relationships/slide" Target="slides/slide14.xml"/><Relationship Id="rId34" Type="http://schemas.openxmlformats.org/officeDocument/2006/relationships/slide" Target="slides/slide13.xml"/><Relationship Id="rId71" Type="http://schemas.openxmlformats.org/officeDocument/2006/relationships/font" Target="fonts/CenturyGothic-bold.fntdata"/><Relationship Id="rId70" Type="http://schemas.openxmlformats.org/officeDocument/2006/relationships/font" Target="fonts/CenturyGothic-regular.fntdata"/><Relationship Id="rId37" Type="http://schemas.openxmlformats.org/officeDocument/2006/relationships/slide" Target="slides/slide16.xml"/><Relationship Id="rId36" Type="http://schemas.openxmlformats.org/officeDocument/2006/relationships/slide" Target="slides/slide15.xml"/><Relationship Id="rId39" Type="http://schemas.openxmlformats.org/officeDocument/2006/relationships/slide" Target="slides/slide18.xml"/><Relationship Id="rId38" Type="http://schemas.openxmlformats.org/officeDocument/2006/relationships/slide" Target="slides/slide17.xml"/><Relationship Id="rId62" Type="http://schemas.openxmlformats.org/officeDocument/2006/relationships/font" Target="fonts/Candara-bold.fntdata"/><Relationship Id="rId61" Type="http://schemas.openxmlformats.org/officeDocument/2006/relationships/font" Target="fonts/Candara-regular.fntdata"/><Relationship Id="rId20" Type="http://schemas.openxmlformats.org/officeDocument/2006/relationships/slideMaster" Target="slideMasters/slideMaster17.xml"/><Relationship Id="rId64" Type="http://schemas.openxmlformats.org/officeDocument/2006/relationships/font" Target="fonts/Candara-boldItalic.fntdata"/><Relationship Id="rId63" Type="http://schemas.openxmlformats.org/officeDocument/2006/relationships/font" Target="fonts/Candara-italic.fntdata"/><Relationship Id="rId22" Type="http://schemas.openxmlformats.org/officeDocument/2006/relationships/slide" Target="slides/slide1.xml"/><Relationship Id="rId66" Type="http://schemas.openxmlformats.org/officeDocument/2006/relationships/font" Target="fonts/HelveticaNeue-bold.fntdata"/><Relationship Id="rId21" Type="http://schemas.openxmlformats.org/officeDocument/2006/relationships/notesMaster" Target="notesMasters/notesMaster1.xml"/><Relationship Id="rId65" Type="http://schemas.openxmlformats.org/officeDocument/2006/relationships/font" Target="fonts/HelveticaNeue-regular.fntdata"/><Relationship Id="rId24" Type="http://schemas.openxmlformats.org/officeDocument/2006/relationships/slide" Target="slides/slide3.xml"/><Relationship Id="rId68" Type="http://schemas.openxmlformats.org/officeDocument/2006/relationships/font" Target="fonts/HelveticaNeue-boldItalic.fntdata"/><Relationship Id="rId23" Type="http://schemas.openxmlformats.org/officeDocument/2006/relationships/slide" Target="slides/slide2.xml"/><Relationship Id="rId67" Type="http://schemas.openxmlformats.org/officeDocument/2006/relationships/font" Target="fonts/HelveticaNeue-italic.fntdata"/><Relationship Id="rId60" Type="http://schemas.openxmlformats.org/officeDocument/2006/relationships/font" Target="fonts/ArialNarrow-boldItalic.fntdata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69" Type="http://schemas.openxmlformats.org/officeDocument/2006/relationships/font" Target="fonts/ArialBlack-regular.fntdata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29" Type="http://schemas.openxmlformats.org/officeDocument/2006/relationships/slide" Target="slides/slide8.xml"/><Relationship Id="rId51" Type="http://schemas.openxmlformats.org/officeDocument/2006/relationships/slide" Target="slides/slide30.xml"/><Relationship Id="rId50" Type="http://schemas.openxmlformats.org/officeDocument/2006/relationships/slide" Target="slides/slide29.xml"/><Relationship Id="rId53" Type="http://schemas.openxmlformats.org/officeDocument/2006/relationships/slide" Target="slides/slide32.xml"/><Relationship Id="rId52" Type="http://schemas.openxmlformats.org/officeDocument/2006/relationships/slide" Target="slides/slide31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34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3.xml"/><Relationship Id="rId13" Type="http://schemas.openxmlformats.org/officeDocument/2006/relationships/slideMaster" Target="slideMasters/slideMaster10.xml"/><Relationship Id="rId57" Type="http://schemas.openxmlformats.org/officeDocument/2006/relationships/font" Target="fonts/ArialNarrow-regular.fntdata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35.xml"/><Relationship Id="rId15" Type="http://schemas.openxmlformats.org/officeDocument/2006/relationships/slideMaster" Target="slideMasters/slideMaster12.xml"/><Relationship Id="rId59" Type="http://schemas.openxmlformats.org/officeDocument/2006/relationships/font" Target="fonts/ArialNarrow-italic.fntdata"/><Relationship Id="rId14" Type="http://schemas.openxmlformats.org/officeDocument/2006/relationships/slideMaster" Target="slideMasters/slideMaster11.xml"/><Relationship Id="rId58" Type="http://schemas.openxmlformats.org/officeDocument/2006/relationships/font" Target="fonts/ArialNarrow-bold.fntdata"/><Relationship Id="rId17" Type="http://schemas.openxmlformats.org/officeDocument/2006/relationships/slideMaster" Target="slideMasters/slideMaster14.xml"/><Relationship Id="rId16" Type="http://schemas.openxmlformats.org/officeDocument/2006/relationships/slideMaster" Target="slideMasters/slideMaster13.xml"/><Relationship Id="rId19" Type="http://schemas.openxmlformats.org/officeDocument/2006/relationships/slideMaster" Target="slideMasters/slideMaster16.xml"/><Relationship Id="rId18" Type="http://schemas.openxmlformats.org/officeDocument/2006/relationships/slideMaster" Target="slideMasters/slideMaster1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9" name="Google Shape;10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100" name="Google Shape;1100;p10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108" name="Google Shape;1108;p1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12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116" name="Google Shape;1116;p1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 of a bad slide—too wordy, font too small</a:t>
            </a:r>
            <a:endParaRPr/>
          </a:p>
        </p:txBody>
      </p:sp>
      <p:sp>
        <p:nvSpPr>
          <p:cNvPr id="1123" name="Google Shape;1123;p1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 wordy; font too small</a:t>
            </a:r>
            <a:endParaRPr/>
          </a:p>
        </p:txBody>
      </p:sp>
      <p:sp>
        <p:nvSpPr>
          <p:cNvPr id="1132" name="Google Shape;1132;p14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p15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140" name="Google Shape;1140;p15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</a:t>
            </a:r>
            <a:endParaRPr/>
          </a:p>
        </p:txBody>
      </p:sp>
      <p:sp>
        <p:nvSpPr>
          <p:cNvPr id="1147" name="Google Shape;1147;p16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2" name="Google Shape;11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</a:t>
            </a:r>
            <a:endParaRPr/>
          </a:p>
        </p:txBody>
      </p:sp>
      <p:sp>
        <p:nvSpPr>
          <p:cNvPr id="1153" name="Google Shape;1153;p17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18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161" name="Google Shape;1161;p18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168" name="Google Shape;1168;p19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1" name="Google Shape;10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 written report (bring example)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--bullet points + 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--usu prepped in PowerPoint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--sometimes, rept is just a copy of pres slides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bad idea!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characs of a good pres and a good report differ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5" name="Google Shape;1175;p20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176" name="Google Shape;1176;p20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2" name="Google Shape;1182;p21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animation example</a:t>
            </a:r>
            <a:endParaRPr/>
          </a:p>
        </p:txBody>
      </p:sp>
      <p:sp>
        <p:nvSpPr>
          <p:cNvPr id="1183" name="Google Shape;1183;p2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3" name="Google Shape;1193;p22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194" name="Google Shape;1194;p2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201" name="Google Shape;1201;p2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7" name="Google Shape;120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208" name="Google Shape;1208;p24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25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15" name="Google Shape;1215;p25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6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graph; three different demographic variables smashed together in one graph</a:t>
            </a:r>
            <a:endParaRPr/>
          </a:p>
        </p:txBody>
      </p:sp>
      <p:sp>
        <p:nvSpPr>
          <p:cNvPr id="1221" name="Google Shape;122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26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example; present only one graph per slide</a:t>
            </a:r>
            <a:endParaRPr/>
          </a:p>
        </p:txBody>
      </p:sp>
      <p:sp>
        <p:nvSpPr>
          <p:cNvPr id="1228" name="Google Shape;1228;p27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example; avoid 3D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Label fonts are too small</a:t>
            </a:r>
            <a:endParaRPr/>
          </a:p>
        </p:txBody>
      </p:sp>
      <p:sp>
        <p:nvSpPr>
          <p:cNvPr id="1236" name="Google Shape;1236;p28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ban pie charts from my class; bar or column charts are almost always more interpretable</a:t>
            </a:r>
            <a:endParaRPr/>
          </a:p>
        </p:txBody>
      </p:sp>
      <p:sp>
        <p:nvSpPr>
          <p:cNvPr id="1244" name="Google Shape;1244;p29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0" name="Google Shape;10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report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complete information (Nuts and Bolts, but reader controls the way to see)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transcends the moment; referred to repeatedly and by those absent from pres (one cannot hide/vague, ppl will read it three times)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archival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presenter guides and controls audience attention (you controls what you want the audience to see)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slide cover main points in few words, supplemented w/ images (many images, more vivid with non-verbal emphasis, pause)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in the moment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ban these too; hard to interpret; bar or column chart better.</a:t>
            </a:r>
            <a:endParaRPr/>
          </a:p>
        </p:txBody>
      </p:sp>
      <p:sp>
        <p:nvSpPr>
          <p:cNvPr id="1252" name="Google Shape;1252;p30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Bad example -- Never paste SPSS output into a presentation slide</a:t>
            </a:r>
            <a:endParaRPr/>
          </a:p>
        </p:txBody>
      </p:sp>
      <p:sp>
        <p:nvSpPr>
          <p:cNvPr id="1260" name="Google Shape;1260;p31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7" name="Google Shape;1267;p32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268" name="Google Shape;1268;p32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4" name="Google Shape;127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Better, but try to avoid slanted labels</a:t>
            </a:r>
            <a:endParaRPr/>
          </a:p>
        </p:txBody>
      </p:sp>
      <p:sp>
        <p:nvSpPr>
          <p:cNvPr id="1275" name="Google Shape;1275;p33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285" name="Google Shape;1285;p34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aef168406d_3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aef168406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aef168406d_3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4" name="Google Shape;1054;p4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all examples of student pres slides</a:t>
            </a:r>
            <a:endParaRPr/>
          </a:p>
        </p:txBody>
      </p:sp>
      <p:sp>
        <p:nvSpPr>
          <p:cNvPr id="1055" name="Google Shape;1055;p4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064" name="Google Shape;1064;p5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071" name="Google Shape;1071;p6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079" name="Google Shape;1079;p7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Good example</a:t>
            </a:r>
            <a:endParaRPr/>
          </a:p>
        </p:txBody>
      </p:sp>
      <p:sp>
        <p:nvSpPr>
          <p:cNvPr id="1086" name="Google Shape;1086;p8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9:notes"/>
          <p:cNvSpPr txBox="1"/>
          <p:nvPr>
            <p:ph idx="1" type="body"/>
          </p:nvPr>
        </p:nvSpPr>
        <p:spPr>
          <a:xfrm>
            <a:off x="438727" y="4343400"/>
            <a:ext cx="5888181" cy="4581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093" name="Google Shape;1093;p9:notes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gif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11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01" name="Google Shape;901;p11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02" name="Google Shape;902;p116"/>
          <p:cNvSpPr txBox="1"/>
          <p:nvPr>
            <p:ph idx="3" type="body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903" name="Google Shape;903;p116"/>
          <p:cNvSpPr txBox="1"/>
          <p:nvPr>
            <p:ph idx="4" type="body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904" name="Google Shape;904;p11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5" name="Google Shape;905;p11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6" name="Google Shape;906;p11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9" name="Google Shape;909;p11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11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1" name="Google Shape;911;p11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1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11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1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19"/>
          <p:cNvSpPr txBox="1"/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8" name="Google Shape;918;p119"/>
          <p:cNvSpPr txBox="1"/>
          <p:nvPr>
            <p:ph idx="1" type="body"/>
          </p:nvPr>
        </p:nvSpPr>
        <p:spPr>
          <a:xfrm>
            <a:off x="3575050" y="273058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919" name="Google Shape;919;p119"/>
          <p:cNvSpPr txBox="1"/>
          <p:nvPr>
            <p:ph idx="2" type="body"/>
          </p:nvPr>
        </p:nvSpPr>
        <p:spPr>
          <a:xfrm>
            <a:off x="457202" y="1435103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920" name="Google Shape;920;p11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11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11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5" name="Google Shape;925;p1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6" name="Google Shape;926;p1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Helvetica Neue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927" name="Google Shape;927;p12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8" name="Google Shape;928;p12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12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2" name="Google Shape;932;p121"/>
          <p:cNvSpPr txBox="1"/>
          <p:nvPr>
            <p:ph idx="1" type="body"/>
          </p:nvPr>
        </p:nvSpPr>
        <p:spPr>
          <a:xfrm rot="5400000">
            <a:off x="2309018" y="-251613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3" name="Google Shape;933;p12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2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5" name="Google Shape;935;p12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22"/>
          <p:cNvSpPr txBox="1"/>
          <p:nvPr>
            <p:ph type="title"/>
          </p:nvPr>
        </p:nvSpPr>
        <p:spPr>
          <a:xfrm rot="5400000">
            <a:off x="4732337" y="217170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8" name="Google Shape;938;p122"/>
          <p:cNvSpPr txBox="1"/>
          <p:nvPr>
            <p:ph idx="1" type="body"/>
          </p:nvPr>
        </p:nvSpPr>
        <p:spPr>
          <a:xfrm rot="5400000">
            <a:off x="541338" y="190509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939" name="Google Shape;939;p12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12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2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24"/>
          <p:cNvSpPr txBox="1"/>
          <p:nvPr>
            <p:ph idx="1" type="body"/>
          </p:nvPr>
        </p:nvSpPr>
        <p:spPr>
          <a:xfrm>
            <a:off x="3575050" y="1600200"/>
            <a:ext cx="511175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952" name="Google Shape;952;p124"/>
          <p:cNvSpPr txBox="1"/>
          <p:nvPr>
            <p:ph idx="2" type="body"/>
          </p:nvPr>
        </p:nvSpPr>
        <p:spPr>
          <a:xfrm>
            <a:off x="457202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53" name="Google Shape;953;p12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124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5" name="Google Shape;955;p124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6" name="Google Shape;956;p124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25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125"/>
          <p:cNvSpPr txBox="1"/>
          <p:nvPr>
            <p:ph idx="1" type="body"/>
          </p:nvPr>
        </p:nvSpPr>
        <p:spPr>
          <a:xfrm>
            <a:off x="457200" y="1752602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0" name="Google Shape;960;p125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1" name="Google Shape;961;p125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2" name="Google Shape;962;p125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26"/>
          <p:cNvSpPr txBox="1"/>
          <p:nvPr>
            <p:ph type="ctrTitle"/>
          </p:nvPr>
        </p:nvSpPr>
        <p:spPr>
          <a:xfrm>
            <a:off x="457200" y="228608"/>
            <a:ext cx="7772400" cy="45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5" name="Google Shape;965;p126"/>
          <p:cNvSpPr txBox="1"/>
          <p:nvPr>
            <p:ph idx="1" type="subTitle"/>
          </p:nvPr>
        </p:nvSpPr>
        <p:spPr>
          <a:xfrm>
            <a:off x="457200" y="48006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6" name="Google Shape;966;p126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126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126"/>
          <p:cNvSpPr/>
          <p:nvPr/>
        </p:nvSpPr>
        <p:spPr>
          <a:xfrm>
            <a:off x="9001125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126"/>
          <p:cNvSpPr/>
          <p:nvPr/>
        </p:nvSpPr>
        <p:spPr>
          <a:xfrm>
            <a:off x="9001125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126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27"/>
          <p:cNvSpPr txBox="1"/>
          <p:nvPr>
            <p:ph type="title"/>
          </p:nvPr>
        </p:nvSpPr>
        <p:spPr>
          <a:xfrm>
            <a:off x="457200" y="1447808"/>
            <a:ext cx="7772400" cy="4321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 Black"/>
              <a:buNone/>
              <a:defRPr b="0" sz="8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3" name="Google Shape;973;p127"/>
          <p:cNvSpPr txBox="1"/>
          <p:nvPr>
            <p:ph idx="1" type="body"/>
          </p:nvPr>
        </p:nvSpPr>
        <p:spPr>
          <a:xfrm>
            <a:off x="457200" y="228601"/>
            <a:ext cx="7772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sz="2000" cap="non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4" name="Google Shape;974;p127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127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6" name="Google Shape;976;p127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28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9" name="Google Shape;979;p128"/>
          <p:cNvSpPr txBox="1"/>
          <p:nvPr>
            <p:ph idx="1" type="body"/>
          </p:nvPr>
        </p:nvSpPr>
        <p:spPr>
          <a:xfrm>
            <a:off x="163068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980" name="Google Shape;980;p128"/>
          <p:cNvSpPr txBox="1"/>
          <p:nvPr>
            <p:ph idx="2" type="body"/>
          </p:nvPr>
        </p:nvSpPr>
        <p:spPr>
          <a:xfrm>
            <a:off x="5090160" y="1574800"/>
            <a:ext cx="329184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981" name="Google Shape;981;p128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128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3" name="Google Shape;983;p128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29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6" name="Google Shape;986;p129"/>
          <p:cNvSpPr txBox="1"/>
          <p:nvPr>
            <p:ph idx="1" type="body"/>
          </p:nvPr>
        </p:nvSpPr>
        <p:spPr>
          <a:xfrm>
            <a:off x="1627632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87" name="Google Shape;987;p129"/>
          <p:cNvSpPr txBox="1"/>
          <p:nvPr>
            <p:ph idx="2" type="body"/>
          </p:nvPr>
        </p:nvSpPr>
        <p:spPr>
          <a:xfrm>
            <a:off x="1627632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88" name="Google Shape;988;p129"/>
          <p:cNvSpPr txBox="1"/>
          <p:nvPr>
            <p:ph idx="3" type="body"/>
          </p:nvPr>
        </p:nvSpPr>
        <p:spPr>
          <a:xfrm>
            <a:off x="5093208" y="1572768"/>
            <a:ext cx="329184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sz="18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989" name="Google Shape;989;p129"/>
          <p:cNvSpPr txBox="1"/>
          <p:nvPr>
            <p:ph idx="4" type="body"/>
          </p:nvPr>
        </p:nvSpPr>
        <p:spPr>
          <a:xfrm>
            <a:off x="5093208" y="2259366"/>
            <a:ext cx="32918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990" name="Google Shape;990;p129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129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129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0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130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130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130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31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0" name="Google Shape;1000;p131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1" name="Google Shape;1001;p131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32"/>
          <p:cNvSpPr/>
          <p:nvPr/>
        </p:nvSpPr>
        <p:spPr>
          <a:xfrm>
            <a:off x="9001125" y="4846320"/>
            <a:ext cx="142876" cy="20116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132"/>
          <p:cNvSpPr/>
          <p:nvPr>
            <p:ph idx="2" type="pic"/>
          </p:nvPr>
        </p:nvSpPr>
        <p:spPr>
          <a:xfrm>
            <a:off x="-1" y="0"/>
            <a:ext cx="9000877" cy="484632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132"/>
          <p:cNvSpPr txBox="1"/>
          <p:nvPr>
            <p:ph idx="1" type="body"/>
          </p:nvPr>
        </p:nvSpPr>
        <p:spPr>
          <a:xfrm>
            <a:off x="457200" y="5715000"/>
            <a:ext cx="8153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6" name="Google Shape;1006;p132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7" name="Google Shape;1007;p132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8" name="Google Shape;1008;p132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9" name="Google Shape;1009;p132"/>
          <p:cNvSpPr txBox="1"/>
          <p:nvPr>
            <p:ph type="title"/>
          </p:nvPr>
        </p:nvSpPr>
        <p:spPr>
          <a:xfrm>
            <a:off x="457200" y="4953000"/>
            <a:ext cx="8153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132"/>
          <p:cNvSpPr/>
          <p:nvPr/>
        </p:nvSpPr>
        <p:spPr>
          <a:xfrm>
            <a:off x="9001125" y="0"/>
            <a:ext cx="142876" cy="4846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33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33"/>
          <p:cNvSpPr txBox="1"/>
          <p:nvPr>
            <p:ph idx="1" type="body"/>
          </p:nvPr>
        </p:nvSpPr>
        <p:spPr>
          <a:xfrm rot="5400000">
            <a:off x="2080418" y="129384"/>
            <a:ext cx="4373563" cy="7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4" name="Google Shape;1014;p13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5" name="Google Shape;1015;p133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33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34"/>
          <p:cNvSpPr txBox="1"/>
          <p:nvPr>
            <p:ph type="title"/>
          </p:nvPr>
        </p:nvSpPr>
        <p:spPr>
          <a:xfrm rot="5400000">
            <a:off x="4732337" y="2171709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9" name="Google Shape;1019;p134"/>
          <p:cNvSpPr txBox="1"/>
          <p:nvPr>
            <p:ph idx="1" type="body"/>
          </p:nvPr>
        </p:nvSpPr>
        <p:spPr>
          <a:xfrm rot="5400000">
            <a:off x="541338" y="190509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20" name="Google Shape;1020;p134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134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134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457200" y="1598613"/>
            <a:ext cx="8229600" cy="45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70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800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457200" y="1598613"/>
            <a:ext cx="4038600" cy="45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06400" lvl="0" marL="457200" algn="l"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indent="-342900" lvl="6" marL="32004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indent="-342900" lvl="7" marL="36576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indent="-342900" lvl="8" marL="41148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103" name="Google Shape;103;p17"/>
          <p:cNvSpPr txBox="1"/>
          <p:nvPr>
            <p:ph idx="2" type="body"/>
          </p:nvPr>
        </p:nvSpPr>
        <p:spPr>
          <a:xfrm>
            <a:off x="4648200" y="1598613"/>
            <a:ext cx="4038600" cy="45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06400" lvl="0" marL="457200" algn="l">
              <a:spcBef>
                <a:spcPts val="80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7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55600" lvl="2" marL="1371600" algn="l">
              <a:spcBef>
                <a:spcPts val="6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5pPr>
            <a:lvl6pPr indent="-342900" lvl="5" marL="27432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6pPr>
            <a:lvl7pPr indent="-342900" lvl="6" marL="32004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7pPr>
            <a:lvl8pPr indent="-342900" lvl="7" marL="36576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8pPr>
            <a:lvl9pPr indent="-342900" lvl="8" marL="41148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109" name="Google Shape;109;p18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18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81000" lvl="0" marL="457200" algn="l">
              <a:spcBef>
                <a:spcPts val="8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7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500"/>
              </a:spcBef>
              <a:spcAft>
                <a:spcPts val="0"/>
              </a:spcAft>
              <a:buSzPts val="1600"/>
              <a:buChar char="–"/>
              <a:defRPr sz="1600"/>
            </a:lvl4pPr>
            <a:lvl5pPr indent="-330200" lvl="4" marL="22860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5pPr>
            <a:lvl6pPr indent="-330200" lvl="5" marL="27432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6pPr>
            <a:lvl7pPr indent="-330200" lvl="6" marL="32004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7pPr>
            <a:lvl8pPr indent="-330200" lvl="7" marL="36576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8pPr>
            <a:lvl9pPr indent="-330200" lvl="8" marL="4114800" algn="l">
              <a:spcBef>
                <a:spcPts val="50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/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575050" y="273051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31800" lvl="0" marL="457200" algn="l">
              <a:spcBef>
                <a:spcPts val="8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70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81000" lvl="2" marL="1371600" algn="l">
              <a:spcBef>
                <a:spcPts val="60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355600" lvl="3" marL="1828800" algn="l">
              <a:spcBef>
                <a:spcPts val="5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5pPr>
            <a:lvl6pPr indent="-355600" lvl="5" marL="2743200" algn="l"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6pPr>
            <a:lvl7pPr indent="-355600" lvl="6" marL="3200400" algn="l"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7pPr>
            <a:lvl8pPr indent="-355600" lvl="7" marL="3657600" algn="l"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8pPr>
            <a:lvl9pPr indent="-355600" lvl="8" marL="4114800" algn="l">
              <a:spcBef>
                <a:spcPts val="500"/>
              </a:spcBef>
              <a:spcAft>
                <a:spcPts val="0"/>
              </a:spcAft>
              <a:buSzPts val="2000"/>
              <a:buChar char="»"/>
              <a:defRPr sz="2000"/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21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38100" lIns="38100" spcFirstLastPara="1" rIns="38100" wrap="square" tIns="3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lvl="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228600" lvl="0" marL="4572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 rot="5400000">
            <a:off x="2308225" y="-252412"/>
            <a:ext cx="452755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 rot="5400000">
            <a:off x="4732337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 rot="5400000">
            <a:off x="541338" y="190502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342900" lvl="0" marL="457200" algn="l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7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6pPr>
            <a:lvl7pPr indent="-342900" lvl="6" marL="32004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7pPr>
            <a:lvl8pPr indent="-342900" lvl="7" marL="36576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8pPr>
            <a:lvl9pPr indent="-342900" lvl="8" marL="4114800" algn="l">
              <a:spcBef>
                <a:spcPts val="500"/>
              </a:spcBef>
              <a:spcAft>
                <a:spcPts val="0"/>
              </a:spcAft>
              <a:buSzPts val="1800"/>
              <a:buChar char="»"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27"/>
          <p:cNvGrpSpPr/>
          <p:nvPr/>
        </p:nvGrpSpPr>
        <p:grpSpPr>
          <a:xfrm>
            <a:off x="0" y="0"/>
            <a:ext cx="2667000" cy="6858000"/>
            <a:chOff x="0" y="0"/>
            <a:chExt cx="2362200" cy="6858000"/>
          </a:xfrm>
        </p:grpSpPr>
        <p:sp>
          <p:nvSpPr>
            <p:cNvPr id="149" name="Google Shape;149;p27"/>
            <p:cNvSpPr/>
            <p:nvPr/>
          </p:nvSpPr>
          <p:spPr>
            <a:xfrm>
              <a:off x="0" y="0"/>
              <a:ext cx="2362200" cy="6858000"/>
            </a:xfrm>
            <a:prstGeom prst="rect">
              <a:avLst/>
            </a:prstGeom>
            <a:solidFill>
              <a:srgbClr val="FF1402">
                <a:alpha val="7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.gif" id="150" name="Google Shape;150;p27"/>
            <p:cNvPicPr preferRelativeResize="0"/>
            <p:nvPr/>
          </p:nvPicPr>
          <p:blipFill rotWithShape="1">
            <a:blip r:embed="rId2">
              <a:alphaModFix amt="41000"/>
            </a:blip>
            <a:srcRect b="0" l="0" r="0" t="0"/>
            <a:stretch/>
          </p:blipFill>
          <p:spPr>
            <a:xfrm>
              <a:off x="138043" y="4648200"/>
              <a:ext cx="2071757" cy="20421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274640"/>
            <a:ext cx="82296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57200" y="1600203"/>
            <a:ext cx="8229600" cy="49676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ctrTitle"/>
          </p:nvPr>
        </p:nvSpPr>
        <p:spPr>
          <a:xfrm>
            <a:off x="685800" y="2130439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722313" y="4406904"/>
            <a:ext cx="7772400" cy="13620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1" type="body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30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69" name="Google Shape;169;p31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70" name="Google Shape;170;p31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457201" y="1535116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32"/>
          <p:cNvSpPr txBox="1"/>
          <p:nvPr>
            <p:ph idx="2" type="body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7" name="Google Shape;177;p32"/>
          <p:cNvSpPr txBox="1"/>
          <p:nvPr>
            <p:ph idx="3" type="body"/>
          </p:nvPr>
        </p:nvSpPr>
        <p:spPr>
          <a:xfrm>
            <a:off x="4645034" y="1535116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p32"/>
          <p:cNvSpPr txBox="1"/>
          <p:nvPr>
            <p:ph idx="4" type="body"/>
          </p:nvPr>
        </p:nvSpPr>
        <p:spPr>
          <a:xfrm>
            <a:off x="4645034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79" name="Google Shape;179;p32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2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3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3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type="title"/>
          </p:nvPr>
        </p:nvSpPr>
        <p:spPr>
          <a:xfrm>
            <a:off x="457221" y="273052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" type="body"/>
          </p:nvPr>
        </p:nvSpPr>
        <p:spPr>
          <a:xfrm>
            <a:off x="3575050" y="273051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4" name="Google Shape;194;p35"/>
          <p:cNvSpPr txBox="1"/>
          <p:nvPr>
            <p:ph idx="2" type="body"/>
          </p:nvPr>
        </p:nvSpPr>
        <p:spPr>
          <a:xfrm>
            <a:off x="457221" y="1435105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95" name="Google Shape;195;p35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5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5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02" name="Google Shape;202;p36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6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7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37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7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7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 rot="5400000">
            <a:off x="4732337" y="2171714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1" type="body"/>
          </p:nvPr>
        </p:nvSpPr>
        <p:spPr>
          <a:xfrm rot="5400000">
            <a:off x="541338" y="190514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32" name="Google Shape;232;p40"/>
          <p:cNvGrpSpPr/>
          <p:nvPr/>
        </p:nvGrpSpPr>
        <p:grpSpPr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233" name="Google Shape;233;p40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238" name="Google Shape;238;p40"/>
          <p:cNvSpPr txBox="1"/>
          <p:nvPr>
            <p:ph type="ctrTitle"/>
          </p:nvPr>
        </p:nvSpPr>
        <p:spPr>
          <a:xfrm>
            <a:off x="685800" y="1600200"/>
            <a:ext cx="7772400" cy="17801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sz="4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1" type="subTitle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84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0" name="Google Shape;240;p40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40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41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1" name="Google Shape;251;p42"/>
          <p:cNvSpPr/>
          <p:nvPr/>
        </p:nvSpPr>
        <p:spPr>
          <a:xfrm>
            <a:off x="6047438" y="4203592"/>
            <a:ext cx="2876429" cy="714026"/>
          </a:xfrm>
          <a:custGeom>
            <a:rect b="b" l="l" r="r" t="t"/>
            <a:pathLst>
              <a:path extrusionOk="0" h="640" w="2706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lt2">
              <a:alpha val="28627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2619320" y="4075290"/>
            <a:ext cx="5544515" cy="850138"/>
          </a:xfrm>
          <a:custGeom>
            <a:rect b="b" l="l" r="r" t="t"/>
            <a:pathLst>
              <a:path extrusionOk="0" h="762" w="5216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lt2">
              <a:alpha val="4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2828728" y="4087562"/>
            <a:ext cx="5467980" cy="774272"/>
          </a:xfrm>
          <a:custGeom>
            <a:rect b="b" l="l" r="r" t="t"/>
            <a:pathLst>
              <a:path extrusionOk="0" h="694" w="514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4" name="Google Shape;254;p42"/>
          <p:cNvSpPr/>
          <p:nvPr/>
        </p:nvSpPr>
        <p:spPr>
          <a:xfrm>
            <a:off x="5609489" y="4074174"/>
            <a:ext cx="3308000" cy="651549"/>
          </a:xfrm>
          <a:custGeom>
            <a:rect b="b" l="l" r="r" t="t"/>
            <a:pathLst>
              <a:path extrusionOk="0" h="584" w="3112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211665" y="4058555"/>
            <a:ext cx="8723376" cy="1329874"/>
          </a:xfrm>
          <a:custGeom>
            <a:rect b="b" l="l" r="r" t="t"/>
            <a:pathLst>
              <a:path extrusionOk="0" h="1192" w="8196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6" name="Google Shape;256;p42"/>
          <p:cNvSpPr txBox="1"/>
          <p:nvPr>
            <p:ph type="title"/>
          </p:nvPr>
        </p:nvSpPr>
        <p:spPr>
          <a:xfrm>
            <a:off x="690032" y="2463560"/>
            <a:ext cx="77724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1367365" y="1437448"/>
            <a:ext cx="6417734" cy="939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8" name="Google Shape;258;p42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43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3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3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676655" y="2679192"/>
            <a:ext cx="3822192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67" name="Google Shape;267;p43"/>
          <p:cNvSpPr txBox="1"/>
          <p:nvPr>
            <p:ph idx="2" type="body"/>
          </p:nvPr>
        </p:nvSpPr>
        <p:spPr>
          <a:xfrm>
            <a:off x="4645152" y="2679192"/>
            <a:ext cx="3822192" cy="3447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4"/>
          <p:cNvSpPr txBox="1"/>
          <p:nvPr>
            <p:ph idx="1" type="body"/>
          </p:nvPr>
        </p:nvSpPr>
        <p:spPr>
          <a:xfrm>
            <a:off x="676656" y="2678114"/>
            <a:ext cx="3822192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1" name="Google Shape;271;p44"/>
          <p:cNvSpPr txBox="1"/>
          <p:nvPr>
            <p:ph idx="2" type="body"/>
          </p:nvPr>
        </p:nvSpPr>
        <p:spPr>
          <a:xfrm>
            <a:off x="677332" y="3429000"/>
            <a:ext cx="3820055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5pPr>
            <a:lvl6pPr indent="-330200" lvl="5" marL="27432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272" name="Google Shape;272;p44"/>
          <p:cNvSpPr txBox="1"/>
          <p:nvPr>
            <p:ph idx="3" type="body"/>
          </p:nvPr>
        </p:nvSpPr>
        <p:spPr>
          <a:xfrm>
            <a:off x="4648200" y="2678113"/>
            <a:ext cx="3822192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i="0" sz="24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73" name="Google Shape;273;p44"/>
          <p:cNvSpPr txBox="1"/>
          <p:nvPr>
            <p:ph idx="4" type="body"/>
          </p:nvPr>
        </p:nvSpPr>
        <p:spPr>
          <a:xfrm>
            <a:off x="4645025" y="3429000"/>
            <a:ext cx="3822192" cy="2697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 sz="2000"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 sz="18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 sz="1600"/>
            </a:lvl3pPr>
            <a:lvl4pPr indent="-317500" lvl="3" marL="18288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4pPr>
            <a:lvl5pPr indent="-317500" lvl="4" marL="2286000" algn="l">
              <a:spcBef>
                <a:spcPts val="280"/>
              </a:spcBef>
              <a:spcAft>
                <a:spcPts val="0"/>
              </a:spcAft>
              <a:buSzPts val="1400"/>
              <a:buChar char="*"/>
              <a:defRPr sz="1400"/>
            </a:lvl5pPr>
            <a:lvl6pPr indent="-330200" lvl="5" marL="27432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6pPr>
            <a:lvl7pPr indent="-330200" lvl="6" marL="32004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8pPr>
            <a:lvl9pPr indent="-330200" lvl="8" marL="4114800" algn="l">
              <a:spcBef>
                <a:spcPts val="384"/>
              </a:spcBef>
              <a:spcAft>
                <a:spcPts val="0"/>
              </a:spcAft>
              <a:buSzPts val="1600"/>
              <a:buChar char="●"/>
              <a:defRPr sz="1600"/>
            </a:lvl9pPr>
          </a:lstStyle>
          <a:p/>
        </p:txBody>
      </p:sp>
      <p:sp>
        <p:nvSpPr>
          <p:cNvPr id="274" name="Google Shape;274;p44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4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5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5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45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84" name="Google Shape;284;p46"/>
          <p:cNvGrpSpPr/>
          <p:nvPr/>
        </p:nvGrpSpPr>
        <p:grpSpPr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285" name="Google Shape;285;p46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6" name="Google Shape;286;p46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7" name="Google Shape;287;p46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8" name="Google Shape;288;p46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89" name="Google Shape;289;p46"/>
            <p:cNvSpPr/>
            <p:nvPr/>
          </p:nvSpPr>
          <p:spPr>
            <a:xfrm>
              <a:off x="-3905251" y="4294188"/>
              <a:ext cx="1302783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290" name="Google Shape;290;p46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46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6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95" name="Google Shape;295;p47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7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8" name="Google Shape;298;p47"/>
          <p:cNvSpPr txBox="1"/>
          <p:nvPr>
            <p:ph idx="1" type="body"/>
          </p:nvPr>
        </p:nvSpPr>
        <p:spPr>
          <a:xfrm>
            <a:off x="914400" y="3581400"/>
            <a:ext cx="3352800" cy="1905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grpSp>
        <p:nvGrpSpPr>
          <p:cNvPr id="299" name="Google Shape;299;p47"/>
          <p:cNvGrpSpPr/>
          <p:nvPr/>
        </p:nvGrpSpPr>
        <p:grpSpPr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300" name="Google Shape;300;p47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1" name="Google Shape;301;p47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2" name="Google Shape;302;p47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3" name="Google Shape;303;p47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04" name="Google Shape;304;p47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305" name="Google Shape;305;p47"/>
          <p:cNvSpPr txBox="1"/>
          <p:nvPr>
            <p:ph type="title"/>
          </p:nvPr>
        </p:nvSpPr>
        <p:spPr>
          <a:xfrm>
            <a:off x="914400" y="2286000"/>
            <a:ext cx="33528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ndara"/>
              <a:buNone/>
              <a:defRPr sz="3200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7"/>
          <p:cNvSpPr txBox="1"/>
          <p:nvPr>
            <p:ph idx="2" type="body"/>
          </p:nvPr>
        </p:nvSpPr>
        <p:spPr>
          <a:xfrm>
            <a:off x="4651962" y="1828800"/>
            <a:ext cx="3904076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68300" lvl="0" marL="45720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Char char="*"/>
              <a:defRPr sz="2200">
                <a:solidFill>
                  <a:schemeClr val="dk2"/>
                </a:solidFill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*"/>
              <a:defRPr sz="2000">
                <a:solidFill>
                  <a:schemeClr val="dk2"/>
                </a:solidFill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*"/>
              <a:defRPr sz="1800">
                <a:solidFill>
                  <a:schemeClr val="dk2"/>
                </a:solidFill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*"/>
              <a:defRPr sz="1600">
                <a:solidFill>
                  <a:schemeClr val="dk2"/>
                </a:solidFill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*"/>
              <a:defRPr sz="1600">
                <a:solidFill>
                  <a:schemeClr val="dk2"/>
                </a:solidFill>
              </a:defRPr>
            </a:lvl5pPr>
            <a:lvl6pPr indent="-355600" lvl="5" marL="27432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6pPr>
            <a:lvl7pPr indent="-355600" lvl="6" marL="32004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8pPr>
            <a:lvl9pPr indent="-355600" lvl="8" marL="4114800" algn="l">
              <a:spcBef>
                <a:spcPts val="384"/>
              </a:spcBef>
              <a:spcAft>
                <a:spcPts val="0"/>
              </a:spcAft>
              <a:buSzPts val="2000"/>
              <a:buChar char="●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fmla="val 1272" name="adj"/>
            </a:avLst>
          </a:prstGeom>
          <a:gradFill>
            <a:gsLst>
              <a:gs pos="0">
                <a:srgbClr val="0293E0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309" name="Google Shape;309;p48"/>
          <p:cNvGrpSpPr/>
          <p:nvPr/>
        </p:nvGrpSpPr>
        <p:grpSpPr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310" name="Google Shape;310;p48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1" name="Google Shape;311;p48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2" name="Google Shape;312;p48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3" name="Google Shape;313;p48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315" name="Google Shape;315;p48"/>
          <p:cNvSpPr txBox="1"/>
          <p:nvPr>
            <p:ph type="title"/>
          </p:nvPr>
        </p:nvSpPr>
        <p:spPr>
          <a:xfrm>
            <a:off x="4874155" y="338667"/>
            <a:ext cx="3812645" cy="2429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andara"/>
              <a:buNone/>
              <a:defRPr b="0" sz="28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48"/>
          <p:cNvSpPr txBox="1"/>
          <p:nvPr>
            <p:ph idx="1" type="body"/>
          </p:nvPr>
        </p:nvSpPr>
        <p:spPr>
          <a:xfrm>
            <a:off x="4868333" y="2785533"/>
            <a:ext cx="3818467" cy="2421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384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17" name="Google Shape;317;p48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8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48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p48"/>
          <p:cNvSpPr/>
          <p:nvPr>
            <p:ph idx="2" type="pic"/>
          </p:nvPr>
        </p:nvSpPr>
        <p:spPr>
          <a:xfrm>
            <a:off x="838200" y="1371600"/>
            <a:ext cx="3566160" cy="2926080"/>
          </a:xfrm>
          <a:prstGeom prst="roundRect">
            <a:avLst>
              <a:gd fmla="val 3924" name="adj"/>
            </a:avLst>
          </a:prstGeom>
          <a:solidFill>
            <a:schemeClr val="accent1"/>
          </a:solidFill>
          <a:ln>
            <a:noFill/>
          </a:ln>
          <a:effectLst>
            <a:reflection blurRad="0" dir="5400000" dist="5000" endA="0" endPos="30000" fadeDir="5400000" kx="0" rotWithShape="0" algn="bl" stA="30000" stPos="0" sy="-100000" ky="0"/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9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49"/>
          <p:cNvSpPr txBox="1"/>
          <p:nvPr>
            <p:ph idx="1" type="body"/>
          </p:nvPr>
        </p:nvSpPr>
        <p:spPr>
          <a:xfrm rot="5400000">
            <a:off x="2850886" y="696649"/>
            <a:ext cx="3450696" cy="7408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*"/>
              <a:defRPr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SzPts val="2200"/>
              <a:buChar char="*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*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24" name="Google Shape;324;p49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49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9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0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fmla="val 7136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329" name="Google Shape;329;p50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0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0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2" name="Google Shape;332;p50"/>
          <p:cNvGrpSpPr/>
          <p:nvPr/>
        </p:nvGrpSpPr>
        <p:grpSpPr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333" name="Google Shape;333;p50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34" name="Google Shape;334;p50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35" name="Google Shape;335;p50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36" name="Google Shape;336;p50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337" name="Google Shape;337;p50"/>
            <p:cNvSpPr/>
            <p:nvPr/>
          </p:nvSpPr>
          <p:spPr>
            <a:xfrm>
              <a:off x="-3905250" y="4294188"/>
              <a:ext cx="13011150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338" name="Google Shape;338;p50"/>
          <p:cNvSpPr txBox="1"/>
          <p:nvPr>
            <p:ph type="title"/>
          </p:nvPr>
        </p:nvSpPr>
        <p:spPr>
          <a:xfrm rot="5400000">
            <a:off x="5414433" y="2662767"/>
            <a:ext cx="44873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Candara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 rot="5400000">
            <a:off x="1223433" y="681567"/>
            <a:ext cx="448733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*"/>
              <a:defRPr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*"/>
              <a:defRPr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*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*"/>
              <a:defRPr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*"/>
              <a:defRPr/>
            </a:lvl5pPr>
            <a:lvl6pPr indent="-342900" lvl="5" marL="27432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spcBef>
                <a:spcPts val="384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2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  <a:defRPr>
                <a:solidFill>
                  <a:srgbClr val="7B78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2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52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2"/>
          <p:cNvSpPr txBox="1"/>
          <p:nvPr>
            <p:ph idx="12" type="sldNum"/>
          </p:nvPr>
        </p:nvSpPr>
        <p:spPr>
          <a:xfrm>
            <a:off x="4361688" y="1026385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54"/>
          <p:cNvSpPr txBox="1"/>
          <p:nvPr>
            <p:ph idx="1" type="body"/>
          </p:nvPr>
        </p:nvSpPr>
        <p:spPr>
          <a:xfrm>
            <a:off x="1043512" y="2323653"/>
            <a:ext cx="6777317" cy="35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1pPr>
            <a:lvl2pPr indent="-315468" lvl="1" marL="9144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2pPr>
            <a:lvl3pPr indent="-315467" lvl="2" marL="13716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3pPr>
            <a:lvl4pPr indent="-315467" lvl="3" marL="18288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4pPr>
            <a:lvl5pPr indent="-315467" lvl="4" marL="22860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5pPr>
            <a:lvl6pPr indent="-315467" lvl="5" marL="27432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6pPr>
            <a:lvl7pPr indent="-315467" lvl="6" marL="32004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7pPr>
            <a:lvl8pPr indent="-315467" lvl="7" marL="36576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8pPr>
            <a:lvl9pPr indent="-315467" lvl="8" marL="41148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9pPr>
          </a:lstStyle>
          <a:p/>
        </p:txBody>
      </p:sp>
      <p:sp>
        <p:nvSpPr>
          <p:cNvPr id="412" name="Google Shape;412;p54"/>
          <p:cNvSpPr txBox="1"/>
          <p:nvPr>
            <p:ph idx="10" type="dt"/>
          </p:nvPr>
        </p:nvSpPr>
        <p:spPr>
          <a:xfrm>
            <a:off x="5997388" y="22450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54"/>
          <p:cNvSpPr txBox="1"/>
          <p:nvPr>
            <p:ph idx="11" type="ftr"/>
          </p:nvPr>
        </p:nvSpPr>
        <p:spPr>
          <a:xfrm>
            <a:off x="4641448" y="5852173"/>
            <a:ext cx="35021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4649097" y="224504"/>
            <a:ext cx="13321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5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5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5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8"/>
          <p:cNvSpPr txBox="1"/>
          <p:nvPr>
            <p:ph idx="1" type="body"/>
          </p:nvPr>
        </p:nvSpPr>
        <p:spPr>
          <a:xfrm>
            <a:off x="381000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437" name="Google Shape;437;p58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8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58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58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9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9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59"/>
          <p:cNvSpPr txBox="1"/>
          <p:nvPr>
            <p:ph idx="1" type="subTitle"/>
          </p:nvPr>
        </p:nvSpPr>
        <p:spPr>
          <a:xfrm>
            <a:off x="7010400" y="2052960"/>
            <a:ext cx="1981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380"/>
              </a:spcBef>
              <a:spcAft>
                <a:spcPts val="0"/>
              </a:spcAft>
              <a:buSzPts val="1900"/>
              <a:buNone/>
              <a:defRPr sz="1900">
                <a:solidFill>
                  <a:srgbClr val="FFFFFF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5" name="Google Shape;445;p59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59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59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9"/>
          <p:cNvSpPr txBox="1"/>
          <p:nvPr>
            <p:ph type="title"/>
          </p:nvPr>
        </p:nvSpPr>
        <p:spPr>
          <a:xfrm>
            <a:off x="457200" y="2052960"/>
            <a:ext cx="63246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mpact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0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1" name="Google Shape;451;p60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2" name="Google Shape;452;p60"/>
          <p:cNvSpPr txBox="1"/>
          <p:nvPr>
            <p:ph idx="1" type="body"/>
          </p:nvPr>
        </p:nvSpPr>
        <p:spPr>
          <a:xfrm>
            <a:off x="7162801" y="2892277"/>
            <a:ext cx="1600201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3" name="Google Shape;453;p60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60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60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60"/>
          <p:cNvSpPr txBox="1"/>
          <p:nvPr>
            <p:ph type="title"/>
          </p:nvPr>
        </p:nvSpPr>
        <p:spPr>
          <a:xfrm>
            <a:off x="381000" y="2892277"/>
            <a:ext cx="632460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mpact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457200" y="1719072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◼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459" name="Google Shape;459;p61"/>
          <p:cNvSpPr txBox="1"/>
          <p:nvPr>
            <p:ph idx="2" type="body"/>
          </p:nvPr>
        </p:nvSpPr>
        <p:spPr>
          <a:xfrm>
            <a:off x="4648200" y="1719072"/>
            <a:ext cx="4038600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◼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/>
        </p:txBody>
      </p:sp>
      <p:sp>
        <p:nvSpPr>
          <p:cNvPr id="460" name="Google Shape;460;p61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61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1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61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idx="1" type="body"/>
          </p:nvPr>
        </p:nvSpPr>
        <p:spPr>
          <a:xfrm>
            <a:off x="457201" y="1722438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6" name="Google Shape;466;p62"/>
          <p:cNvSpPr txBox="1"/>
          <p:nvPr>
            <p:ph idx="2" type="body"/>
          </p:nvPr>
        </p:nvSpPr>
        <p:spPr>
          <a:xfrm>
            <a:off x="457201" y="2438402"/>
            <a:ext cx="4040188" cy="3687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◼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67" name="Google Shape;467;p62"/>
          <p:cNvSpPr txBox="1"/>
          <p:nvPr>
            <p:ph idx="3" type="body"/>
          </p:nvPr>
        </p:nvSpPr>
        <p:spPr>
          <a:xfrm>
            <a:off x="4645027" y="1722438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8" name="Google Shape;468;p62"/>
          <p:cNvSpPr txBox="1"/>
          <p:nvPr>
            <p:ph idx="4" type="body"/>
          </p:nvPr>
        </p:nvSpPr>
        <p:spPr>
          <a:xfrm>
            <a:off x="4645027" y="2438402"/>
            <a:ext cx="4041775" cy="3687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◼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/>
        </p:txBody>
      </p:sp>
      <p:sp>
        <p:nvSpPr>
          <p:cNvPr id="469" name="Google Shape;469;p62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62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62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62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3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6" name="Google Shape;476;p63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63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/>
          <p:nvPr/>
        </p:nvSpPr>
        <p:spPr>
          <a:xfrm>
            <a:off x="152400" y="150919"/>
            <a:ext cx="8831803" cy="65562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0" name="Google Shape;480;p64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64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64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2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5" name="Google Shape;485;p65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65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7" name="Google Shape;487;p65"/>
          <p:cNvSpPr txBox="1"/>
          <p:nvPr>
            <p:ph idx="1" type="body"/>
          </p:nvPr>
        </p:nvSpPr>
        <p:spPr>
          <a:xfrm>
            <a:off x="609600" y="304803"/>
            <a:ext cx="586740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◼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9pPr>
          </a:lstStyle>
          <a:p/>
        </p:txBody>
      </p:sp>
      <p:sp>
        <p:nvSpPr>
          <p:cNvPr id="488" name="Google Shape;488;p65"/>
          <p:cNvSpPr txBox="1"/>
          <p:nvPr>
            <p:ph idx="2" type="body"/>
          </p:nvPr>
        </p:nvSpPr>
        <p:spPr>
          <a:xfrm>
            <a:off x="7159752" y="2130552"/>
            <a:ext cx="1673352" cy="2816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89" name="Google Shape;489;p65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65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1" name="Google Shape;491;p65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2" name="Google Shape;492;p65"/>
          <p:cNvSpPr txBox="1"/>
          <p:nvPr>
            <p:ph type="title"/>
          </p:nvPr>
        </p:nvSpPr>
        <p:spPr>
          <a:xfrm>
            <a:off x="7159753" y="457200"/>
            <a:ext cx="167566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mpact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bg>
      <p:bgPr>
        <a:solidFill>
          <a:schemeClr val="dk2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5" name="Google Shape;495;p66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66"/>
          <p:cNvSpPr/>
          <p:nvPr>
            <p:ph idx="2" type="pic"/>
          </p:nvPr>
        </p:nvSpPr>
        <p:spPr>
          <a:xfrm>
            <a:off x="152400" y="152400"/>
            <a:ext cx="6705600" cy="6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b="0" i="0" sz="32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None/>
              <a:defRPr b="0" i="0" sz="28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lt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97" name="Google Shape;497;p66"/>
          <p:cNvSpPr txBox="1"/>
          <p:nvPr>
            <p:ph idx="1" type="body"/>
          </p:nvPr>
        </p:nvSpPr>
        <p:spPr>
          <a:xfrm>
            <a:off x="7162800" y="2133600"/>
            <a:ext cx="1676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98" name="Google Shape;498;p66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66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66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p66"/>
          <p:cNvSpPr txBox="1"/>
          <p:nvPr>
            <p:ph type="title"/>
          </p:nvPr>
        </p:nvSpPr>
        <p:spPr>
          <a:xfrm>
            <a:off x="7162800" y="460248"/>
            <a:ext cx="1676400" cy="1673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Impact"/>
              <a:buNone/>
              <a:defRPr sz="2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7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67"/>
          <p:cNvSpPr txBox="1"/>
          <p:nvPr>
            <p:ph idx="1" type="body"/>
          </p:nvPr>
        </p:nvSpPr>
        <p:spPr>
          <a:xfrm rot="5400000">
            <a:off x="2381243" y="-281171"/>
            <a:ext cx="4407408" cy="8407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05" name="Google Shape;505;p67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67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7" name="Google Shape;507;p67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8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68"/>
          <p:cNvSpPr/>
          <p:nvPr/>
        </p:nvSpPr>
        <p:spPr>
          <a:xfrm>
            <a:off x="7010401" y="147319"/>
            <a:ext cx="1956047" cy="655624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1" name="Google Shape;511;p68"/>
          <p:cNvSpPr txBox="1"/>
          <p:nvPr>
            <p:ph type="title"/>
          </p:nvPr>
        </p:nvSpPr>
        <p:spPr>
          <a:xfrm rot="5400000">
            <a:off x="5075237" y="2362204"/>
            <a:ext cx="5851525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8"/>
          <p:cNvSpPr txBox="1"/>
          <p:nvPr>
            <p:ph idx="1" type="body"/>
          </p:nvPr>
        </p:nvSpPr>
        <p:spPr>
          <a:xfrm rot="5400000">
            <a:off x="541338" y="190504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◼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513" name="Google Shape;513;p68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4" name="Google Shape;514;p68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68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sz="1100">
                <a:solidFill>
                  <a:srgbClr val="C8C8B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0"/>
          <p:cNvSpPr txBox="1"/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7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5" name="Google Shape;525;p7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6" name="Google Shape;526;p7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7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72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7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7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7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2"/>
        </a:solidFill>
      </p:bgPr>
    </p:bg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  <a:defRPr>
                <a:solidFill>
                  <a:srgbClr val="7B788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74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8" name="Google Shape;558;p74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74"/>
          <p:cNvSpPr txBox="1"/>
          <p:nvPr>
            <p:ph idx="12" type="sldNum"/>
          </p:nvPr>
        </p:nvSpPr>
        <p:spPr>
          <a:xfrm>
            <a:off x="4361688" y="1026385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ctr">
              <a:spcBef>
                <a:spcPts val="0"/>
              </a:spcBef>
              <a:buNone/>
              <a:defRPr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0" name="Google Shape;560;p74"/>
          <p:cNvSpPr txBox="1"/>
          <p:nvPr>
            <p:ph idx="1" type="body"/>
          </p:nvPr>
        </p:nvSpPr>
        <p:spPr>
          <a:xfrm>
            <a:off x="301752" y="1527048"/>
            <a:ext cx="850392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⚫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⚪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⯍"/>
              <a:defRPr/>
            </a:lvl3pPr>
            <a:lvl4pPr indent="-308610" lvl="3" marL="1828800" algn="l">
              <a:spcBef>
                <a:spcPts val="360"/>
              </a:spcBef>
              <a:spcAft>
                <a:spcPts val="0"/>
              </a:spcAft>
              <a:buSzPts val="1260"/>
              <a:buChar char="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6pPr>
            <a:lvl7pPr indent="-331470" lvl="6" marL="32004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31470" lvl="8" marL="41148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6"/>
          <p:cNvSpPr/>
          <p:nvPr/>
        </p:nvSpPr>
        <p:spPr>
          <a:xfrm>
            <a:off x="0" y="1"/>
            <a:ext cx="9144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p76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76"/>
          <p:cNvSpPr txBox="1"/>
          <p:nvPr>
            <p:ph idx="1" type="body"/>
          </p:nvPr>
        </p:nvSpPr>
        <p:spPr>
          <a:xfrm>
            <a:off x="614035" y="2222288"/>
            <a:ext cx="7915931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71" name="Google Shape;571;p76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76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76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7"/>
          <p:cNvSpPr/>
          <p:nvPr/>
        </p:nvSpPr>
        <p:spPr>
          <a:xfrm>
            <a:off x="0" y="-3175"/>
            <a:ext cx="9144000" cy="5203825"/>
          </a:xfrm>
          <a:custGeom>
            <a:rect b="b" l="l" r="r" t="t"/>
            <a:pathLst>
              <a:path extrusionOk="0" h="3278" w="576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6" name="Google Shape;576;p77"/>
          <p:cNvSpPr txBox="1"/>
          <p:nvPr>
            <p:ph type="ctrTitle"/>
          </p:nvPr>
        </p:nvSpPr>
        <p:spPr>
          <a:xfrm>
            <a:off x="607501" y="1449149"/>
            <a:ext cx="7929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7" name="Google Shape;577;p77"/>
          <p:cNvSpPr txBox="1"/>
          <p:nvPr>
            <p:ph idx="1" type="subTitle"/>
          </p:nvPr>
        </p:nvSpPr>
        <p:spPr>
          <a:xfrm>
            <a:off x="607501" y="5280847"/>
            <a:ext cx="7929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8" name="Google Shape;578;p77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77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77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8"/>
          <p:cNvSpPr/>
          <p:nvPr/>
        </p:nvSpPr>
        <p:spPr>
          <a:xfrm>
            <a:off x="0" y="3"/>
            <a:ext cx="9144000" cy="5203825"/>
          </a:xfrm>
          <a:custGeom>
            <a:rect b="b" l="l" r="r" t="t"/>
            <a:pathLst>
              <a:path extrusionOk="0" h="3278" w="576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78"/>
          <p:cNvSpPr txBox="1"/>
          <p:nvPr>
            <p:ph type="title"/>
          </p:nvPr>
        </p:nvSpPr>
        <p:spPr>
          <a:xfrm>
            <a:off x="607500" y="2951396"/>
            <a:ext cx="7921064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1" sz="48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78"/>
          <p:cNvSpPr txBox="1"/>
          <p:nvPr>
            <p:ph idx="1" type="body"/>
          </p:nvPr>
        </p:nvSpPr>
        <p:spPr>
          <a:xfrm>
            <a:off x="607500" y="5281203"/>
            <a:ext cx="7921064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5" name="Google Shape;585;p78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78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78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9"/>
          <p:cNvSpPr/>
          <p:nvPr/>
        </p:nvSpPr>
        <p:spPr>
          <a:xfrm>
            <a:off x="0" y="1"/>
            <a:ext cx="9144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p79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1" name="Google Shape;591;p79"/>
          <p:cNvSpPr txBox="1"/>
          <p:nvPr>
            <p:ph idx="1" type="body"/>
          </p:nvPr>
        </p:nvSpPr>
        <p:spPr>
          <a:xfrm>
            <a:off x="614035" y="2222288"/>
            <a:ext cx="3889405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92" name="Google Shape;592;p79"/>
          <p:cNvSpPr txBox="1"/>
          <p:nvPr>
            <p:ph idx="2" type="body"/>
          </p:nvPr>
        </p:nvSpPr>
        <p:spPr>
          <a:xfrm>
            <a:off x="4640564" y="2222288"/>
            <a:ext cx="3895937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593" name="Google Shape;593;p79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4" name="Google Shape;594;p79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79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0"/>
          <p:cNvSpPr/>
          <p:nvPr/>
        </p:nvSpPr>
        <p:spPr>
          <a:xfrm>
            <a:off x="0" y="1"/>
            <a:ext cx="9144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p80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80"/>
          <p:cNvSpPr txBox="1"/>
          <p:nvPr>
            <p:ph idx="1" type="body"/>
          </p:nvPr>
        </p:nvSpPr>
        <p:spPr>
          <a:xfrm>
            <a:off x="611048" y="2174876"/>
            <a:ext cx="389239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0" name="Google Shape;600;p80"/>
          <p:cNvSpPr txBox="1"/>
          <p:nvPr>
            <p:ph idx="2" type="body"/>
          </p:nvPr>
        </p:nvSpPr>
        <p:spPr>
          <a:xfrm>
            <a:off x="611047" y="2751140"/>
            <a:ext cx="3892392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01" name="Google Shape;601;p80"/>
          <p:cNvSpPr txBox="1"/>
          <p:nvPr>
            <p:ph idx="3" type="body"/>
          </p:nvPr>
        </p:nvSpPr>
        <p:spPr>
          <a:xfrm>
            <a:off x="4640564" y="2174876"/>
            <a:ext cx="389593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b="0" sz="20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2" name="Google Shape;602;p80"/>
          <p:cNvSpPr txBox="1"/>
          <p:nvPr>
            <p:ph idx="4" type="body"/>
          </p:nvPr>
        </p:nvSpPr>
        <p:spPr>
          <a:xfrm>
            <a:off x="4640564" y="2751140"/>
            <a:ext cx="3895937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03" name="Google Shape;603;p80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80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80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1"/>
          <p:cNvSpPr/>
          <p:nvPr/>
        </p:nvSpPr>
        <p:spPr>
          <a:xfrm>
            <a:off x="0" y="1"/>
            <a:ext cx="9144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81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81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81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81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2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82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82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3"/>
          <p:cNvSpPr/>
          <p:nvPr/>
        </p:nvSpPr>
        <p:spPr>
          <a:xfrm>
            <a:off x="804864" y="446089"/>
            <a:ext cx="2660651" cy="1814651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83"/>
          <p:cNvSpPr txBox="1"/>
          <p:nvPr>
            <p:ph type="title"/>
          </p:nvPr>
        </p:nvSpPr>
        <p:spPr>
          <a:xfrm>
            <a:off x="804864" y="446088"/>
            <a:ext cx="2660651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83"/>
          <p:cNvSpPr txBox="1"/>
          <p:nvPr>
            <p:ph idx="1" type="body"/>
          </p:nvPr>
        </p:nvSpPr>
        <p:spPr>
          <a:xfrm>
            <a:off x="3641725" y="446090"/>
            <a:ext cx="4689475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20" name="Google Shape;620;p83"/>
          <p:cNvSpPr txBox="1"/>
          <p:nvPr>
            <p:ph idx="2" type="body"/>
          </p:nvPr>
        </p:nvSpPr>
        <p:spPr>
          <a:xfrm>
            <a:off x="804864" y="2260740"/>
            <a:ext cx="2660651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1" name="Google Shape;621;p83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83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83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4"/>
          <p:cNvSpPr txBox="1"/>
          <p:nvPr>
            <p:ph type="title"/>
          </p:nvPr>
        </p:nvSpPr>
        <p:spPr>
          <a:xfrm>
            <a:off x="611047" y="727524"/>
            <a:ext cx="3639741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84"/>
          <p:cNvSpPr/>
          <p:nvPr>
            <p:ph idx="2" type="pic"/>
          </p:nvPr>
        </p:nvSpPr>
        <p:spPr>
          <a:xfrm>
            <a:off x="4573589" y="0"/>
            <a:ext cx="4570412" cy="6858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27" name="Google Shape;627;p84"/>
          <p:cNvSpPr txBox="1"/>
          <p:nvPr>
            <p:ph idx="1" type="body"/>
          </p:nvPr>
        </p:nvSpPr>
        <p:spPr>
          <a:xfrm>
            <a:off x="611047" y="2344685"/>
            <a:ext cx="3639741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28" name="Google Shape;628;p84"/>
          <p:cNvSpPr txBox="1"/>
          <p:nvPr>
            <p:ph idx="10" type="dt"/>
          </p:nvPr>
        </p:nvSpPr>
        <p:spPr>
          <a:xfrm>
            <a:off x="2914359" y="6041364"/>
            <a:ext cx="732659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84"/>
          <p:cNvSpPr txBox="1"/>
          <p:nvPr>
            <p:ph idx="11" type="ftr"/>
          </p:nvPr>
        </p:nvSpPr>
        <p:spPr>
          <a:xfrm>
            <a:off x="442797" y="6041364"/>
            <a:ext cx="247156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0" name="Google Shape;630;p84"/>
          <p:cNvSpPr txBox="1"/>
          <p:nvPr>
            <p:ph idx="12" type="sldNum"/>
          </p:nvPr>
        </p:nvSpPr>
        <p:spPr>
          <a:xfrm>
            <a:off x="3647017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5"/>
          <p:cNvSpPr txBox="1"/>
          <p:nvPr>
            <p:ph type="title"/>
          </p:nvPr>
        </p:nvSpPr>
        <p:spPr>
          <a:xfrm>
            <a:off x="607500" y="4800601"/>
            <a:ext cx="7921064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85"/>
          <p:cNvSpPr/>
          <p:nvPr>
            <p:ph idx="2" type="pic"/>
          </p:nvPr>
        </p:nvSpPr>
        <p:spPr>
          <a:xfrm>
            <a:off x="0" y="0"/>
            <a:ext cx="9144000" cy="4800600"/>
          </a:xfrm>
          <a:prstGeom prst="rect">
            <a:avLst/>
          </a:prstGeom>
          <a:noFill/>
          <a:ln cap="rnd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4" name="Google Shape;634;p85"/>
          <p:cNvSpPr txBox="1"/>
          <p:nvPr>
            <p:ph idx="1" type="body"/>
          </p:nvPr>
        </p:nvSpPr>
        <p:spPr>
          <a:xfrm>
            <a:off x="607500" y="5367339"/>
            <a:ext cx="7921064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5" name="Google Shape;635;p85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85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7" name="Google Shape;637;p85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6"/>
          <p:cNvSpPr/>
          <p:nvPr/>
        </p:nvSpPr>
        <p:spPr>
          <a:xfrm>
            <a:off x="473773" y="1081457"/>
            <a:ext cx="4749312" cy="3239188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86"/>
          <p:cNvSpPr txBox="1"/>
          <p:nvPr>
            <p:ph type="title"/>
          </p:nvPr>
        </p:nvSpPr>
        <p:spPr>
          <a:xfrm>
            <a:off x="638239" y="1238503"/>
            <a:ext cx="442038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b="1" sz="4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86"/>
          <p:cNvSpPr txBox="1"/>
          <p:nvPr>
            <p:ph idx="1" type="body"/>
          </p:nvPr>
        </p:nvSpPr>
        <p:spPr>
          <a:xfrm>
            <a:off x="639894" y="4443682"/>
            <a:ext cx="4418727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2" name="Google Shape;642;p86"/>
          <p:cNvSpPr txBox="1"/>
          <p:nvPr>
            <p:ph idx="2" type="body"/>
          </p:nvPr>
        </p:nvSpPr>
        <p:spPr>
          <a:xfrm>
            <a:off x="5680983" y="1081458"/>
            <a:ext cx="28575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43" name="Google Shape;643;p86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86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86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7"/>
          <p:cNvSpPr/>
          <p:nvPr/>
        </p:nvSpPr>
        <p:spPr>
          <a:xfrm>
            <a:off x="855664" y="2286585"/>
            <a:ext cx="3671336" cy="2503972"/>
          </a:xfrm>
          <a:custGeom>
            <a:rect b="b" l="l" r="r" t="t"/>
            <a:pathLst>
              <a:path extrusionOk="0" h="2308" w="3384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p87"/>
          <p:cNvSpPr txBox="1"/>
          <p:nvPr>
            <p:ph type="title"/>
          </p:nvPr>
        </p:nvSpPr>
        <p:spPr>
          <a:xfrm>
            <a:off x="1017817" y="2435959"/>
            <a:ext cx="328689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87"/>
          <p:cNvSpPr txBox="1"/>
          <p:nvPr>
            <p:ph idx="1" type="body"/>
          </p:nvPr>
        </p:nvSpPr>
        <p:spPr>
          <a:xfrm>
            <a:off x="4617001" y="2286002"/>
            <a:ext cx="3660225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50" name="Google Shape;650;p87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87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87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8"/>
          <p:cNvSpPr/>
          <p:nvPr/>
        </p:nvSpPr>
        <p:spPr>
          <a:xfrm>
            <a:off x="0" y="1"/>
            <a:ext cx="9144000" cy="2185988"/>
          </a:xfrm>
          <a:custGeom>
            <a:rect b="b" l="l" r="r" t="t"/>
            <a:pathLst>
              <a:path extrusionOk="0" h="1377" w="576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p88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88"/>
          <p:cNvSpPr txBox="1"/>
          <p:nvPr>
            <p:ph idx="1" type="body"/>
          </p:nvPr>
        </p:nvSpPr>
        <p:spPr>
          <a:xfrm rot="5400000">
            <a:off x="2731534" y="60370"/>
            <a:ext cx="3674397" cy="79224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57" name="Google Shape;657;p88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88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88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9"/>
          <p:cNvSpPr/>
          <p:nvPr/>
        </p:nvSpPr>
        <p:spPr>
          <a:xfrm>
            <a:off x="5752239" y="446090"/>
            <a:ext cx="3391763" cy="5414962"/>
          </a:xfrm>
          <a:custGeom>
            <a:rect b="b" l="l" r="r" t="t"/>
            <a:pathLst>
              <a:path extrusionOk="0" h="4320" w="2879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algn="tl" flip="none" tx="0" sx="100000" ty="0" sy="100000"/>
          </a:blipFill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p89"/>
          <p:cNvSpPr txBox="1"/>
          <p:nvPr>
            <p:ph type="title"/>
          </p:nvPr>
        </p:nvSpPr>
        <p:spPr>
          <a:xfrm rot="5400000">
            <a:off x="4505804" y="2218025"/>
            <a:ext cx="5134798" cy="187109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89"/>
          <p:cNvSpPr txBox="1"/>
          <p:nvPr>
            <p:ph idx="1" type="body"/>
          </p:nvPr>
        </p:nvSpPr>
        <p:spPr>
          <a:xfrm rot="5400000">
            <a:off x="379349" y="674244"/>
            <a:ext cx="5414962" cy="49586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/>
        </p:txBody>
      </p:sp>
      <p:sp>
        <p:nvSpPr>
          <p:cNvPr id="664" name="Google Shape;664;p89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89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6" name="Google Shape;666;p89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1"/>
          <p:cNvSpPr txBox="1"/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91"/>
          <p:cNvSpPr txBox="1"/>
          <p:nvPr>
            <p:ph idx="1" type="body"/>
          </p:nvPr>
        </p:nvSpPr>
        <p:spPr>
          <a:xfrm>
            <a:off x="1043512" y="2323653"/>
            <a:ext cx="6777317" cy="35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1pPr>
            <a:lvl2pPr indent="-315468" lvl="1" marL="9144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2pPr>
            <a:lvl3pPr indent="-315467" lvl="2" marL="13716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3pPr>
            <a:lvl4pPr indent="-315467" lvl="3" marL="18288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4pPr>
            <a:lvl5pPr indent="-315467" lvl="4" marL="22860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5pPr>
            <a:lvl6pPr indent="-315467" lvl="5" marL="27432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6pPr>
            <a:lvl7pPr indent="-315467" lvl="6" marL="32004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7pPr>
            <a:lvl8pPr indent="-315467" lvl="7" marL="36576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8pPr>
            <a:lvl9pPr indent="-315467" lvl="8" marL="4114800" algn="l">
              <a:spcBef>
                <a:spcPts val="360"/>
              </a:spcBef>
              <a:spcAft>
                <a:spcPts val="0"/>
              </a:spcAft>
              <a:buSzPts val="1368"/>
              <a:buChar char="🞇"/>
              <a:defRPr/>
            </a:lvl9pPr>
          </a:lstStyle>
          <a:p/>
        </p:txBody>
      </p:sp>
      <p:sp>
        <p:nvSpPr>
          <p:cNvPr id="718" name="Google Shape;718;p91"/>
          <p:cNvSpPr txBox="1"/>
          <p:nvPr>
            <p:ph idx="10" type="dt"/>
          </p:nvPr>
        </p:nvSpPr>
        <p:spPr>
          <a:xfrm>
            <a:off x="5997388" y="22450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9" name="Google Shape;719;p91"/>
          <p:cNvSpPr txBox="1"/>
          <p:nvPr>
            <p:ph idx="11" type="ftr"/>
          </p:nvPr>
        </p:nvSpPr>
        <p:spPr>
          <a:xfrm>
            <a:off x="4641448" y="5852173"/>
            <a:ext cx="35021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91"/>
          <p:cNvSpPr txBox="1"/>
          <p:nvPr>
            <p:ph idx="12" type="sldNum"/>
          </p:nvPr>
        </p:nvSpPr>
        <p:spPr>
          <a:xfrm>
            <a:off x="4649097" y="224504"/>
            <a:ext cx="13321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l">
              <a:spcBef>
                <a:spcPts val="0"/>
              </a:spcBef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93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93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93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2" name="Google Shape;732;p93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1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1" y="1435101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5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95"/>
          <p:cNvSpPr txBox="1"/>
          <p:nvPr>
            <p:ph idx="1" type="body"/>
          </p:nvPr>
        </p:nvSpPr>
        <p:spPr>
          <a:xfrm>
            <a:off x="508001" y="2160589"/>
            <a:ext cx="3138026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3" name="Google Shape;753;p95"/>
          <p:cNvSpPr txBox="1"/>
          <p:nvPr>
            <p:ph idx="2" type="body"/>
          </p:nvPr>
        </p:nvSpPr>
        <p:spPr>
          <a:xfrm>
            <a:off x="3817477" y="2160590"/>
            <a:ext cx="3138026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54" name="Google Shape;754;p95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5" name="Google Shape;755;p95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95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9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759" name="Google Shape;759;p9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9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1" name="Google Shape;761;p9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762" name="Google Shape;762;p9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763" name="Google Shape;763;p9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9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765" name="Google Shape;765;p9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766" name="Google Shape;766;p9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767" name="Google Shape;767;p9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96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96"/>
          <p:cNvSpPr txBox="1"/>
          <p:nvPr>
            <p:ph type="ctrTitle"/>
          </p:nvPr>
        </p:nvSpPr>
        <p:spPr>
          <a:xfrm>
            <a:off x="1130300" y="2404534"/>
            <a:ext cx="5825202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96"/>
          <p:cNvSpPr txBox="1"/>
          <p:nvPr>
            <p:ph idx="1" type="subTitle"/>
          </p:nvPr>
        </p:nvSpPr>
        <p:spPr>
          <a:xfrm>
            <a:off x="1130300" y="4050834"/>
            <a:ext cx="5825202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1" name="Google Shape;771;p96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96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3" name="Google Shape;773;p96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7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6" name="Google Shape;776;p97"/>
          <p:cNvSpPr txBox="1"/>
          <p:nvPr>
            <p:ph idx="1" type="body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77" name="Google Shape;777;p97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97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97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8"/>
          <p:cNvSpPr txBox="1"/>
          <p:nvPr>
            <p:ph type="title"/>
          </p:nvPr>
        </p:nvSpPr>
        <p:spPr>
          <a:xfrm>
            <a:off x="508001" y="2700868"/>
            <a:ext cx="6447501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2" name="Google Shape;782;p98"/>
          <p:cNvSpPr txBox="1"/>
          <p:nvPr>
            <p:ph idx="1" type="body"/>
          </p:nvPr>
        </p:nvSpPr>
        <p:spPr>
          <a:xfrm>
            <a:off x="508001" y="4527448"/>
            <a:ext cx="64475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83" name="Google Shape;783;p98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4" name="Google Shape;784;p98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98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99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8" name="Google Shape;788;p99"/>
          <p:cNvSpPr txBox="1"/>
          <p:nvPr>
            <p:ph idx="1" type="body"/>
          </p:nvPr>
        </p:nvSpPr>
        <p:spPr>
          <a:xfrm>
            <a:off x="506809" y="2160983"/>
            <a:ext cx="313921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89" name="Google Shape;789;p99"/>
          <p:cNvSpPr txBox="1"/>
          <p:nvPr>
            <p:ph idx="2" type="body"/>
          </p:nvPr>
        </p:nvSpPr>
        <p:spPr>
          <a:xfrm>
            <a:off x="506809" y="2737246"/>
            <a:ext cx="31392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0" name="Google Shape;790;p99"/>
          <p:cNvSpPr txBox="1"/>
          <p:nvPr>
            <p:ph idx="3" type="body"/>
          </p:nvPr>
        </p:nvSpPr>
        <p:spPr>
          <a:xfrm>
            <a:off x="3816287" y="2160983"/>
            <a:ext cx="313921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91" name="Google Shape;791;p99"/>
          <p:cNvSpPr txBox="1"/>
          <p:nvPr>
            <p:ph idx="4" type="body"/>
          </p:nvPr>
        </p:nvSpPr>
        <p:spPr>
          <a:xfrm>
            <a:off x="3816288" y="2737246"/>
            <a:ext cx="313921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2" name="Google Shape;792;p99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3" name="Google Shape;793;p99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4" name="Google Shape;794;p99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0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7" name="Google Shape;797;p100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8" name="Google Shape;798;p100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100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1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101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01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2"/>
          <p:cNvSpPr txBox="1"/>
          <p:nvPr>
            <p:ph type="title"/>
          </p:nvPr>
        </p:nvSpPr>
        <p:spPr>
          <a:xfrm>
            <a:off x="508001" y="1498604"/>
            <a:ext cx="2890896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102"/>
          <p:cNvSpPr txBox="1"/>
          <p:nvPr>
            <p:ph idx="1" type="body"/>
          </p:nvPr>
        </p:nvSpPr>
        <p:spPr>
          <a:xfrm>
            <a:off x="3570346" y="514925"/>
            <a:ext cx="3385156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07" name="Google Shape;807;p102"/>
          <p:cNvSpPr txBox="1"/>
          <p:nvPr>
            <p:ph idx="2" type="body"/>
          </p:nvPr>
        </p:nvSpPr>
        <p:spPr>
          <a:xfrm>
            <a:off x="508001" y="2777069"/>
            <a:ext cx="2890896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8" name="Google Shape;808;p102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102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102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3"/>
          <p:cNvSpPr txBox="1"/>
          <p:nvPr>
            <p:ph type="title"/>
          </p:nvPr>
        </p:nvSpPr>
        <p:spPr>
          <a:xfrm>
            <a:off x="508001" y="4800600"/>
            <a:ext cx="64475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03"/>
          <p:cNvSpPr/>
          <p:nvPr>
            <p:ph idx="2" type="pic"/>
          </p:nvPr>
        </p:nvSpPr>
        <p:spPr>
          <a:xfrm>
            <a:off x="508001" y="609600"/>
            <a:ext cx="6447501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14" name="Google Shape;814;p103"/>
          <p:cNvSpPr txBox="1"/>
          <p:nvPr>
            <p:ph idx="1" type="body"/>
          </p:nvPr>
        </p:nvSpPr>
        <p:spPr>
          <a:xfrm>
            <a:off x="508001" y="5367338"/>
            <a:ext cx="6447500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15" name="Google Shape;815;p103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103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7" name="Google Shape;817;p103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4"/>
          <p:cNvSpPr txBox="1"/>
          <p:nvPr>
            <p:ph type="title"/>
          </p:nvPr>
        </p:nvSpPr>
        <p:spPr>
          <a:xfrm>
            <a:off x="508001" y="609600"/>
            <a:ext cx="6447501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04"/>
          <p:cNvSpPr txBox="1"/>
          <p:nvPr>
            <p:ph idx="1" type="body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1" name="Google Shape;821;p104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04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104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/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6" name="Google Shape;826;p105"/>
          <p:cNvSpPr txBox="1"/>
          <p:nvPr>
            <p:ph idx="1" type="body"/>
          </p:nvPr>
        </p:nvSpPr>
        <p:spPr>
          <a:xfrm>
            <a:off x="1024604" y="3632200"/>
            <a:ext cx="5418393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27" name="Google Shape;827;p105"/>
          <p:cNvSpPr txBox="1"/>
          <p:nvPr>
            <p:ph idx="2" type="body"/>
          </p:nvPr>
        </p:nvSpPr>
        <p:spPr>
          <a:xfrm>
            <a:off x="508001" y="4470400"/>
            <a:ext cx="6447501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28" name="Google Shape;828;p105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05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05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1" name="Google Shape;831;p105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832" name="Google Shape;832;p105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6"/>
          <p:cNvSpPr txBox="1"/>
          <p:nvPr>
            <p:ph type="title"/>
          </p:nvPr>
        </p:nvSpPr>
        <p:spPr>
          <a:xfrm>
            <a:off x="508001" y="1931988"/>
            <a:ext cx="6447501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106"/>
          <p:cNvSpPr txBox="1"/>
          <p:nvPr>
            <p:ph idx="1" type="body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6" name="Google Shape;836;p106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106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106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7"/>
          <p:cNvSpPr txBox="1"/>
          <p:nvPr>
            <p:ph type="title"/>
          </p:nvPr>
        </p:nvSpPr>
        <p:spPr>
          <a:xfrm>
            <a:off x="698500" y="609600"/>
            <a:ext cx="6070601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107"/>
          <p:cNvSpPr txBox="1"/>
          <p:nvPr>
            <p:ph idx="1" type="body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42" name="Google Shape;842;p107"/>
          <p:cNvSpPr txBox="1"/>
          <p:nvPr>
            <p:ph idx="2" type="body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3" name="Google Shape;843;p107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07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107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6" name="Google Shape;846;p107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847" name="Google Shape;847;p107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8"/>
          <p:cNvSpPr txBox="1"/>
          <p:nvPr>
            <p:ph type="title"/>
          </p:nvPr>
        </p:nvSpPr>
        <p:spPr>
          <a:xfrm>
            <a:off x="514350" y="609600"/>
            <a:ext cx="6441152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0" name="Google Shape;850;p108"/>
          <p:cNvSpPr txBox="1"/>
          <p:nvPr>
            <p:ph idx="1" type="body"/>
          </p:nvPr>
        </p:nvSpPr>
        <p:spPr>
          <a:xfrm>
            <a:off x="507999" y="4013200"/>
            <a:ext cx="6447502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51" name="Google Shape;851;p108"/>
          <p:cNvSpPr txBox="1"/>
          <p:nvPr>
            <p:ph idx="2" type="body"/>
          </p:nvPr>
        </p:nvSpPr>
        <p:spPr>
          <a:xfrm>
            <a:off x="508001" y="4527448"/>
            <a:ext cx="6447501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52" name="Google Shape;852;p108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108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4" name="Google Shape;854;p108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09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109"/>
          <p:cNvSpPr txBox="1"/>
          <p:nvPr>
            <p:ph idx="1" type="body"/>
          </p:nvPr>
        </p:nvSpPr>
        <p:spPr>
          <a:xfrm rot="5400000">
            <a:off x="1791365" y="877226"/>
            <a:ext cx="3880773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58" name="Google Shape;858;p109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9" name="Google Shape;859;p109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0" name="Google Shape;860;p109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0"/>
          <p:cNvSpPr txBox="1"/>
          <p:nvPr>
            <p:ph type="title"/>
          </p:nvPr>
        </p:nvSpPr>
        <p:spPr>
          <a:xfrm rot="5400000">
            <a:off x="3839308" y="2746047"/>
            <a:ext cx="5251451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110"/>
          <p:cNvSpPr txBox="1"/>
          <p:nvPr>
            <p:ph idx="1" type="body"/>
          </p:nvPr>
        </p:nvSpPr>
        <p:spPr>
          <a:xfrm rot="5400000">
            <a:off x="529833" y="587768"/>
            <a:ext cx="5251450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64" name="Google Shape;864;p110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110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6" name="Google Shape;866;p110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112"/>
          <p:cNvSpPr txBox="1"/>
          <p:nvPr>
            <p:ph idx="1" type="body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76" name="Google Shape;876;p1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1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1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13"/>
          <p:cNvSpPr txBox="1"/>
          <p:nvPr>
            <p:ph type="ctrTitle"/>
          </p:nvPr>
        </p:nvSpPr>
        <p:spPr>
          <a:xfrm>
            <a:off x="685800" y="2130433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1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882" name="Google Shape;882;p1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1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14"/>
          <p:cNvSpPr txBox="1"/>
          <p:nvPr>
            <p:ph type="title"/>
          </p:nvPr>
        </p:nvSpPr>
        <p:spPr>
          <a:xfrm>
            <a:off x="722313" y="4406908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7" name="Google Shape;887;p1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888" name="Google Shape;888;p1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1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3" name="Google Shape;893;p115"/>
          <p:cNvSpPr txBox="1"/>
          <p:nvPr>
            <p:ph idx="1" type="body"/>
          </p:nvPr>
        </p:nvSpPr>
        <p:spPr>
          <a:xfrm>
            <a:off x="457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94" name="Google Shape;894;p115"/>
          <p:cNvSpPr txBox="1"/>
          <p:nvPr>
            <p:ph idx="2" type="body"/>
          </p:nvPr>
        </p:nvSpPr>
        <p:spPr>
          <a:xfrm>
            <a:off x="4648200" y="1600206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95" name="Google Shape;895;p11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1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1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theme" Target="../theme/theme5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theme" Target="../theme/theme15.xml"/></Relationships>
</file>

<file path=ppt/slideMasters/_rels/slideMaster1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68.xml"/><Relationship Id="rId6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0.xml"/><Relationship Id="rId8" Type="http://schemas.openxmlformats.org/officeDocument/2006/relationships/slideLayout" Target="../slideLayouts/slideLayout71.xml"/></Relationships>
</file>

<file path=ppt/slideMasters/_rels/slideMaster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theme" Target="../theme/theme3.xml"/></Relationships>
</file>

<file path=ppt/slideMasters/_rels/slideMaster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theme" Target="../theme/theme10.xml"/></Relationships>
</file>

<file path=ppt/slideMasters/_rels/slideMaster1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theme" Target="../theme/theme17.xml"/><Relationship Id="rId16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/Relationships>
</file>

<file path=ppt/slideMasters/_rels/slideMaster1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4.xml"/><Relationship Id="rId13" Type="http://schemas.openxmlformats.org/officeDocument/2006/relationships/theme" Target="../theme/theme14.xml"/><Relationship Id="rId12" Type="http://schemas.openxmlformats.org/officeDocument/2006/relationships/slideLayout" Target="../slideLayouts/slideLayout106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/Relationships>
</file>

<file path=ppt/slideMasters/_rels/slideMaster1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6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1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theme" Target="../theme/theme18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theme" Target="../theme/theme8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theme" Target="../theme/theme2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0" name="Google Shape;530;p71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1" name="Google Shape;531;p71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71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71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2" name="Google Shape;542;p73"/>
          <p:cNvSpPr/>
          <p:nvPr/>
        </p:nvSpPr>
        <p:spPr>
          <a:xfrm>
            <a:off x="0" y="0"/>
            <a:ext cx="9144000" cy="13933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3" name="Google Shape;543;p73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4" name="Google Shape;544;p73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5" name="Google Shape;545;p73"/>
          <p:cNvSpPr/>
          <p:nvPr/>
        </p:nvSpPr>
        <p:spPr>
          <a:xfrm>
            <a:off x="149352" y="6388398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46" name="Google Shape;546;p73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7" name="Google Shape;547;p73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8" name="Google Shape;548;p73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B78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49" name="Google Shape;549;p73"/>
          <p:cNvCxnSpPr/>
          <p:nvPr/>
        </p:nvCxnSpPr>
        <p:spPr>
          <a:xfrm>
            <a:off x="152400" y="1276744"/>
            <a:ext cx="8833104" cy="0"/>
          </a:xfrm>
          <a:prstGeom prst="straightConnector1">
            <a:avLst/>
          </a:prstGeom>
          <a:noFill/>
          <a:ln cap="flat" cmpd="sng" w="9525">
            <a:solidFill>
              <a:srgbClr val="7B788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50" name="Google Shape;550;p73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1" name="Google Shape;551;p73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B78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2" name="Google Shape;552;p73"/>
          <p:cNvSpPr txBox="1"/>
          <p:nvPr>
            <p:ph idx="12" type="sldNum"/>
          </p:nvPr>
        </p:nvSpPr>
        <p:spPr>
          <a:xfrm>
            <a:off x="4343400" y="1040187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3" name="Google Shape;553;p73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  <a:defRPr b="0" i="0" sz="3300" u="none" cap="none" strike="noStrike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4" name="Google Shape;554;p73"/>
          <p:cNvSpPr txBox="1"/>
          <p:nvPr>
            <p:ph idx="1" type="body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332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b="0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639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0039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08C9A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657454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8609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B29908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5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b="1" i="0" sz="4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3" name="Google Shape;563;p75"/>
          <p:cNvSpPr txBox="1"/>
          <p:nvPr>
            <p:ph idx="1" type="body"/>
          </p:nvPr>
        </p:nvSpPr>
        <p:spPr>
          <a:xfrm>
            <a:off x="607500" y="2184403"/>
            <a:ext cx="7922464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048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48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b="0" i="0" sz="1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4" name="Google Shape;564;p75"/>
          <p:cNvSpPr txBox="1"/>
          <p:nvPr>
            <p:ph idx="11" type="ftr"/>
          </p:nvPr>
        </p:nvSpPr>
        <p:spPr>
          <a:xfrm>
            <a:off x="338636" y="6041364"/>
            <a:ext cx="64832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5" name="Google Shape;565;p75"/>
          <p:cNvSpPr txBox="1"/>
          <p:nvPr>
            <p:ph idx="10" type="dt"/>
          </p:nvPr>
        </p:nvSpPr>
        <p:spPr>
          <a:xfrm>
            <a:off x="7000970" y="6041364"/>
            <a:ext cx="100778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566" name="Google Shape;566;p75"/>
          <p:cNvSpPr txBox="1"/>
          <p:nvPr>
            <p:ph idx="12" type="sldNum"/>
          </p:nvPr>
        </p:nvSpPr>
        <p:spPr>
          <a:xfrm>
            <a:off x="8008749" y="5915890"/>
            <a:ext cx="796616" cy="4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108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1F15E"/>
            </a:gs>
            <a:gs pos="62000">
              <a:srgbClr val="90BA3F"/>
            </a:gs>
            <a:gs pos="100000">
              <a:srgbClr val="7FA03E"/>
            </a:gs>
          </a:gsLst>
          <a:lin ang="5400000" scaled="0"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90"/>
          <p:cNvGrpSpPr/>
          <p:nvPr/>
        </p:nvGrpSpPr>
        <p:grpSpPr>
          <a:xfrm>
            <a:off x="-567354" y="0"/>
            <a:ext cx="10458653" cy="7117071"/>
            <a:chOff x="-644959" y="0"/>
            <a:chExt cx="10458653" cy="7117071"/>
          </a:xfrm>
        </p:grpSpPr>
        <p:grpSp>
          <p:nvGrpSpPr>
            <p:cNvPr id="669" name="Google Shape;669;p9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670" name="Google Shape;670;p9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671" name="Google Shape;671;p9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72" name="Google Shape;672;p9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73" name="Google Shape;673;p9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674" name="Google Shape;674;p9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675" name="Google Shape;675;p9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76" name="Google Shape;676;p9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77" name="Google Shape;677;p9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678" name="Google Shape;678;p9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679" name="Google Shape;679;p9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0" name="Google Shape;680;p9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1" name="Google Shape;681;p9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682" name="Google Shape;682;p9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83" name="Google Shape;683;p9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84" name="Google Shape;684;p9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685" name="Google Shape;685;p90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6" name="Google Shape;686;p90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7" name="Google Shape;687;p90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8" name="Google Shape;688;p90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9" name="Google Shape;689;p90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0" name="Google Shape;690;p9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1" name="Google Shape;691;p9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2" name="Google Shape;692;p90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3" name="Google Shape;693;p9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1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4" name="Google Shape;694;p90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2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5" name="Google Shape;695;p90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6" name="Google Shape;696;p90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7" name="Google Shape;697;p90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8" name="Google Shape;698;p9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9" name="Google Shape;699;p90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0" name="Google Shape;700;p90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1" name="Google Shape;701;p90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2" name="Google Shape;702;p90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3" name="Google Shape;703;p9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4" name="Google Shape;704;p90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5" name="Google Shape;705;p90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1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6" name="Google Shape;706;p9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07" name="Google Shape;707;p90"/>
          <p:cNvSpPr/>
          <p:nvPr/>
        </p:nvSpPr>
        <p:spPr>
          <a:xfrm>
            <a:off x="457200" y="333488"/>
            <a:ext cx="8229600" cy="618564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8" name="Google Shape;708;p90"/>
          <p:cNvSpPr/>
          <p:nvPr/>
        </p:nvSpPr>
        <p:spPr>
          <a:xfrm>
            <a:off x="4561243" y="-21511"/>
            <a:ext cx="3679116" cy="699244"/>
          </a:xfrm>
          <a:prstGeom prst="rect">
            <a:avLst/>
          </a:prstGeom>
          <a:solidFill>
            <a:srgbClr val="F5F5F5"/>
          </a:solidFill>
          <a:ln cap="flat" cmpd="sng" w="1587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9" name="Google Shape;709;p9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0" name="Google Shape;710;p90"/>
          <p:cNvSpPr txBox="1"/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90"/>
          <p:cNvSpPr txBox="1"/>
          <p:nvPr>
            <p:ph idx="1" type="body"/>
          </p:nvPr>
        </p:nvSpPr>
        <p:spPr>
          <a:xfrm>
            <a:off x="1043512" y="2323653"/>
            <a:ext cx="6777317" cy="35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424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🞇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4772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72"/>
              <a:buFont typeface="Noto Sans Symbols"/>
              <a:buChar char="🞇"/>
              <a:defRPr b="0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5119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🞇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5467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68"/>
              <a:buFont typeface="Noto Sans Symbols"/>
              <a:buChar char="🞇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5816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Char char="🞇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6164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6164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6164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6164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2" name="Google Shape;712;p90"/>
          <p:cNvSpPr txBox="1"/>
          <p:nvPr>
            <p:ph idx="10" type="dt"/>
          </p:nvPr>
        </p:nvSpPr>
        <p:spPr>
          <a:xfrm>
            <a:off x="5997388" y="22450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3" name="Google Shape;713;p90"/>
          <p:cNvSpPr txBox="1"/>
          <p:nvPr>
            <p:ph idx="11" type="ftr"/>
          </p:nvPr>
        </p:nvSpPr>
        <p:spPr>
          <a:xfrm>
            <a:off x="4641448" y="5852173"/>
            <a:ext cx="35021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14" name="Google Shape;714;p90"/>
          <p:cNvSpPr txBox="1"/>
          <p:nvPr>
            <p:ph idx="12" type="sldNum"/>
          </p:nvPr>
        </p:nvSpPr>
        <p:spPr>
          <a:xfrm>
            <a:off x="4649097" y="224504"/>
            <a:ext cx="13321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3" name="Google Shape;723;p92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4" name="Google Shape;724;p92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5" name="Google Shape;725;p92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6" name="Google Shape;726;p92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94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735" name="Google Shape;735;p94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6" name="Google Shape;736;p94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37" name="Google Shape;737;p94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738" name="Google Shape;738;p94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739" name="Google Shape;739;p94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4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741" name="Google Shape;741;p94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742" name="Google Shape;742;p94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743" name="Google Shape;743;p94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94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94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6" name="Google Shape;746;p94"/>
          <p:cNvSpPr txBox="1"/>
          <p:nvPr>
            <p:ph idx="1" type="body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7" name="Google Shape;747;p94"/>
          <p:cNvSpPr txBox="1"/>
          <p:nvPr>
            <p:ph idx="10" type="dt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8" name="Google Shape;748;p94"/>
          <p:cNvSpPr txBox="1"/>
          <p:nvPr>
            <p:ph idx="11" type="ftr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49" name="Google Shape;749;p94"/>
          <p:cNvSpPr txBox="1"/>
          <p:nvPr>
            <p:ph idx="12" type="sldNum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0C22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9" name="Google Shape;869;p111"/>
          <p:cNvSpPr txBox="1"/>
          <p:nvPr>
            <p:ph idx="1" type="body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Char char="–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–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0" name="Google Shape;870;p1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1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123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  <a:defRPr b="0" i="0" sz="36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44" name="Google Shape;944;p123"/>
          <p:cNvSpPr txBox="1"/>
          <p:nvPr>
            <p:ph idx="1" type="body"/>
          </p:nvPr>
        </p:nvSpPr>
        <p:spPr>
          <a:xfrm>
            <a:off x="457200" y="1752602"/>
            <a:ext cx="7620000" cy="437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5" name="Google Shape;945;p123"/>
          <p:cNvSpPr txBox="1"/>
          <p:nvPr>
            <p:ph idx="10" type="dt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123"/>
          <p:cNvSpPr txBox="1"/>
          <p:nvPr>
            <p:ph idx="11" type="ftr"/>
          </p:nvPr>
        </p:nvSpPr>
        <p:spPr>
          <a:xfrm>
            <a:off x="457200" y="6492883"/>
            <a:ext cx="3429000" cy="283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7" name="Google Shape;947;p123"/>
          <p:cNvSpPr txBox="1"/>
          <p:nvPr>
            <p:ph idx="12" type="sldNum"/>
          </p:nvPr>
        </p:nvSpPr>
        <p:spPr>
          <a:xfrm rot="-5400000">
            <a:off x="8227381" y="5885505"/>
            <a:ext cx="131572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2400">
                <a:solidFill>
                  <a:srgbClr val="1782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8" name="Google Shape;948;p123"/>
          <p:cNvSpPr/>
          <p:nvPr/>
        </p:nvSpPr>
        <p:spPr>
          <a:xfrm>
            <a:off x="9001125" y="0"/>
            <a:ext cx="142876" cy="13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123"/>
          <p:cNvSpPr/>
          <p:nvPr/>
        </p:nvSpPr>
        <p:spPr>
          <a:xfrm>
            <a:off x="9001125" y="1371600"/>
            <a:ext cx="142876" cy="54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457200" y="1598613"/>
            <a:ext cx="8229600" cy="452755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-431800" lvl="0" marL="457200" marR="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442325" y="6467476"/>
            <a:ext cx="244475" cy="2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7878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0" type="dt"/>
          </p:nvPr>
        </p:nvSpPr>
        <p:spPr>
          <a:xfrm>
            <a:off x="457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11" type="ftr"/>
          </p:nvPr>
        </p:nvSpPr>
        <p:spPr>
          <a:xfrm>
            <a:off x="3124200" y="6356363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6553200" y="635636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fmla="val 3362" name="adj"/>
            </a:avLst>
          </a:prstGeom>
          <a:gradFill>
            <a:gsLst>
              <a:gs pos="0">
                <a:srgbClr val="0293E0"/>
              </a:gs>
              <a:gs pos="90000">
                <a:srgbClr val="81D2FE"/>
              </a:gs>
              <a:gs pos="100000">
                <a:srgbClr val="81D2F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grpSp>
        <p:nvGrpSpPr>
          <p:cNvPr id="219" name="Google Shape;219;p39"/>
          <p:cNvGrpSpPr/>
          <p:nvPr/>
        </p:nvGrpSpPr>
        <p:grpSpPr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220" name="Google Shape;220;p39"/>
            <p:cNvSpPr/>
            <p:nvPr/>
          </p:nvSpPr>
          <p:spPr>
            <a:xfrm>
              <a:off x="4810125" y="4500563"/>
              <a:ext cx="4295775" cy="1016000"/>
            </a:xfrm>
            <a:custGeom>
              <a:rect b="b" l="l" r="r" t="t"/>
              <a:pathLst>
                <a:path extrusionOk="0" h="640" w="2706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lt2">
                <a:alpha val="28627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1" name="Google Shape;221;p39"/>
            <p:cNvSpPr/>
            <p:nvPr/>
          </p:nvSpPr>
          <p:spPr>
            <a:xfrm>
              <a:off x="-309563" y="4318000"/>
              <a:ext cx="8280401" cy="1209675"/>
            </a:xfrm>
            <a:custGeom>
              <a:rect b="b" l="l" r="r" t="t"/>
              <a:pathLst>
                <a:path extrusionOk="0" h="762" w="5216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lt2">
                <a:alpha val="400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2" name="Google Shape;222;p39"/>
            <p:cNvSpPr/>
            <p:nvPr/>
          </p:nvSpPr>
          <p:spPr>
            <a:xfrm>
              <a:off x="3175" y="4335463"/>
              <a:ext cx="8166100" cy="1101725"/>
            </a:xfrm>
            <a:custGeom>
              <a:rect b="b" l="l" r="r" t="t"/>
              <a:pathLst>
                <a:path extrusionOk="0" h="694" w="514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3" name="Google Shape;223;p39"/>
            <p:cNvSpPr/>
            <p:nvPr/>
          </p:nvSpPr>
          <p:spPr>
            <a:xfrm>
              <a:off x="4156075" y="4316413"/>
              <a:ext cx="4940300" cy="927100"/>
            </a:xfrm>
            <a:custGeom>
              <a:rect b="b" l="l" r="r" t="t"/>
              <a:pathLst>
                <a:path extrusionOk="0" h="584" w="3112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  <p:sp>
          <p:nvSpPr>
            <p:cNvPr id="224" name="Google Shape;224;p39"/>
            <p:cNvSpPr/>
            <p:nvPr/>
          </p:nvSpPr>
          <p:spPr>
            <a:xfrm>
              <a:off x="-3905251" y="4294188"/>
              <a:ext cx="13027839" cy="1892300"/>
            </a:xfrm>
            <a:custGeom>
              <a:rect b="b" l="l" r="r" t="t"/>
              <a:pathLst>
                <a:path extrusionOk="0" h="1192" w="8196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endParaRPr>
            </a:p>
          </p:txBody>
        </p:sp>
      </p:grpSp>
      <p:sp>
        <p:nvSpPr>
          <p:cNvPr id="225" name="Google Shape;225;p39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  <a:defRPr b="0" i="0" sz="4400" u="none" cap="none" strike="noStrike">
                <a:solidFill>
                  <a:srgbClr val="FFFFFF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10" type="dt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27" name="Google Shape;227;p39"/>
          <p:cNvSpPr txBox="1"/>
          <p:nvPr>
            <p:ph idx="11" type="ftr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  <p:sp>
        <p:nvSpPr>
          <p:cNvPr id="228" name="Google Shape;228;p39"/>
          <p:cNvSpPr txBox="1"/>
          <p:nvPr>
            <p:ph idx="12" type="sldNum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0" lvl="1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0" lvl="2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0" lvl="3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0" lvl="4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0" lvl="5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0" lvl="6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0" lvl="7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0" lvl="8" marL="0" marR="0" rtl="0" algn="ctr">
              <a:spcBef>
                <a:spcPts val="0"/>
              </a:spcBef>
              <a:buNone/>
              <a:defRPr sz="1000">
                <a:solidFill>
                  <a:srgbClr val="073E87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*"/>
              <a:defRPr b="0" i="0" sz="2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*"/>
              <a:defRPr b="0" i="0" sz="22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*"/>
              <a:defRPr b="0" i="0" sz="20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*"/>
              <a:defRPr b="0" i="0" sz="18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*"/>
              <a:defRPr b="0" i="0" sz="16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indent="-317500" lvl="5" marL="27432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indent="-317500" lvl="6" marL="32004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indent="-317500" lvl="7" marL="36576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indent="-317500" lvl="8" marL="4114800" marR="0" rtl="0" algn="l">
              <a:spcBef>
                <a:spcPts val="384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chemeClr val="dk2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51"/>
          <p:cNvSpPr/>
          <p:nvPr/>
        </p:nvSpPr>
        <p:spPr>
          <a:xfrm>
            <a:off x="0" y="0"/>
            <a:ext cx="9144000" cy="13933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3" name="Google Shape;343;p51"/>
          <p:cNvSpPr/>
          <p:nvPr/>
        </p:nvSpPr>
        <p:spPr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4" name="Google Shape;344;p51"/>
          <p:cNvSpPr/>
          <p:nvPr/>
        </p:nvSpPr>
        <p:spPr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p51"/>
          <p:cNvSpPr/>
          <p:nvPr/>
        </p:nvSpPr>
        <p:spPr>
          <a:xfrm>
            <a:off x="149352" y="6388398"/>
            <a:ext cx="8833104" cy="3095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6" name="Google Shape;346;p51"/>
          <p:cNvSpPr txBox="1"/>
          <p:nvPr>
            <p:ph idx="10" type="dt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11" type="ftr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48" name="Google Shape;348;p51"/>
          <p:cNvSpPr/>
          <p:nvPr/>
        </p:nvSpPr>
        <p:spPr>
          <a:xfrm>
            <a:off x="152400" y="155448"/>
            <a:ext cx="8833104" cy="6547104"/>
          </a:xfrm>
          <a:prstGeom prst="rect">
            <a:avLst/>
          </a:prstGeom>
          <a:noFill/>
          <a:ln cap="flat" cmpd="sng" w="9525">
            <a:solidFill>
              <a:srgbClr val="7B78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49" name="Google Shape;349;p51"/>
          <p:cNvCxnSpPr/>
          <p:nvPr/>
        </p:nvCxnSpPr>
        <p:spPr>
          <a:xfrm>
            <a:off x="152400" y="1276744"/>
            <a:ext cx="8833104" cy="0"/>
          </a:xfrm>
          <a:prstGeom prst="straightConnector1">
            <a:avLst/>
          </a:prstGeom>
          <a:noFill/>
          <a:ln cap="flat" cmpd="sng" w="9525">
            <a:solidFill>
              <a:srgbClr val="7B788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50" name="Google Shape;350;p5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1" name="Google Shape;351;p51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cap="rnd" cmpd="dbl" w="50800">
            <a:solidFill>
              <a:srgbClr val="7B78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2" name="Google Shape;352;p51"/>
          <p:cNvSpPr txBox="1"/>
          <p:nvPr>
            <p:ph idx="12" type="sldNum"/>
          </p:nvPr>
        </p:nvSpPr>
        <p:spPr>
          <a:xfrm>
            <a:off x="4343400" y="1040187"/>
            <a:ext cx="457200" cy="441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ctr">
              <a:spcBef>
                <a:spcPts val="0"/>
              </a:spcBef>
              <a:buNone/>
              <a:defRPr sz="1600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51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  <a:defRPr b="0" i="0" sz="3300" u="none" cap="none" strike="noStrike">
                <a:solidFill>
                  <a:srgbClr val="7B788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4" name="Google Shape;354;p51"/>
          <p:cNvSpPr txBox="1"/>
          <p:nvPr>
            <p:ph idx="1" type="body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4332" lvl="0" marL="457200" marR="0" rtl="0" algn="l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  <a:defRPr b="0" i="0" sz="2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639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  <a:defRPr b="0" i="0" sz="2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⯍"/>
              <a:defRPr b="0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🞆"/>
              <a:defRPr b="0" i="0" sz="2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Georgia"/>
              <a:buChar char="•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0039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4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0039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608C9A"/>
              </a:buClr>
              <a:buSzPts val="144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657454"/>
              </a:buClr>
              <a:buSzPts val="1600"/>
              <a:buFont typeface="Georgia"/>
              <a:buChar char="•"/>
              <a:defRPr b="0" i="0" sz="1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8609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B29908"/>
              </a:buClr>
              <a:buSzPts val="1260"/>
              <a:buFont typeface="Georgia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C1F15E"/>
            </a:gs>
            <a:gs pos="62000">
              <a:srgbClr val="90BA3F"/>
            </a:gs>
            <a:gs pos="100000">
              <a:srgbClr val="7FA03E"/>
            </a:gs>
          </a:gsLst>
          <a:lin ang="5400000" scaled="0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53"/>
          <p:cNvGrpSpPr/>
          <p:nvPr/>
        </p:nvGrpSpPr>
        <p:grpSpPr>
          <a:xfrm>
            <a:off x="-567354" y="0"/>
            <a:ext cx="10458653" cy="7117071"/>
            <a:chOff x="-644959" y="0"/>
            <a:chExt cx="10458653" cy="7117071"/>
          </a:xfrm>
        </p:grpSpPr>
        <p:grpSp>
          <p:nvGrpSpPr>
            <p:cNvPr id="363" name="Google Shape;363;p53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364" name="Google Shape;364;p53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365" name="Google Shape;365;p5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66" name="Google Shape;366;p5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67" name="Google Shape;367;p5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368" name="Google Shape;368;p53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69" name="Google Shape;369;p5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0" name="Google Shape;370;p5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1" name="Google Shape;371;p5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372" name="Google Shape;372;p53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73" name="Google Shape;373;p5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4" name="Google Shape;374;p53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375" name="Google Shape;375;p5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3"/>
                  </a:scheme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FFFFFF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376" name="Google Shape;376;p5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7" name="Google Shape;377;p53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78" name="Google Shape;378;p53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3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379" name="Google Shape;379;p53"/>
            <p:cNvSpPr/>
            <p:nvPr/>
          </p:nvSpPr>
          <p:spPr>
            <a:xfrm>
              <a:off x="-11875" y="5035138"/>
              <a:ext cx="9144000" cy="1175655"/>
            </a:xfrm>
            <a:custGeom>
              <a:rect b="b" l="l" r="r" t="t"/>
              <a:pathLst>
                <a:path extrusionOk="0" h="1175655" w="914400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0" name="Google Shape;380;p53"/>
            <p:cNvSpPr/>
            <p:nvPr/>
          </p:nvSpPr>
          <p:spPr>
            <a:xfrm>
              <a:off x="-11875" y="3467595"/>
              <a:ext cx="9144000" cy="890650"/>
            </a:xfrm>
            <a:custGeom>
              <a:rect b="b" l="l" r="r" t="t"/>
              <a:pathLst>
                <a:path extrusionOk="0" h="890650" w="914400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1" name="Google Shape;381;p53"/>
            <p:cNvSpPr/>
            <p:nvPr/>
          </p:nvSpPr>
          <p:spPr>
            <a:xfrm>
              <a:off x="-23751" y="5640779"/>
              <a:ext cx="3004457" cy="1211283"/>
            </a:xfrm>
            <a:custGeom>
              <a:rect b="b" l="l" r="r" t="t"/>
              <a:pathLst>
                <a:path extrusionOk="0" h="1211283" w="3004457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2" name="Google Shape;382;p53"/>
            <p:cNvSpPr/>
            <p:nvPr/>
          </p:nvSpPr>
          <p:spPr>
            <a:xfrm>
              <a:off x="-11875" y="5284519"/>
              <a:ext cx="9144000" cy="1478478"/>
            </a:xfrm>
            <a:custGeom>
              <a:rect b="b" l="l" r="r" t="t"/>
              <a:pathLst>
                <a:path extrusionOk="0" h="1478478" w="914400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3" name="Google Shape;383;p53"/>
            <p:cNvSpPr/>
            <p:nvPr/>
          </p:nvSpPr>
          <p:spPr>
            <a:xfrm>
              <a:off x="2137558" y="5132120"/>
              <a:ext cx="6982691" cy="1719942"/>
            </a:xfrm>
            <a:custGeom>
              <a:rect b="b" l="l" r="r" t="t"/>
              <a:pathLst>
                <a:path extrusionOk="0" h="1719942" w="6982691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cap="flat" cmpd="sng" w="9525">
              <a:solidFill>
                <a:schemeClr val="lt1">
                  <a:alpha val="2000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53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5" name="Google Shape;385;p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6" name="Google Shape;386;p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7" name="Google Shape;387;p53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3921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8" name="Google Shape;388;p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5882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53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rect b="b" l="l" r="r" t="t"/>
              <a:pathLst>
                <a:path extrusionOk="0" h="1388236" w="1261499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0" name="Google Shape;390;p5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1" name="Google Shape;391;p53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2" name="Google Shape;392;p53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3" name="Google Shape;393;p5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4" name="Google Shape;394;p53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5" name="Google Shape;395;p5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6" name="Google Shape;396;p53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9803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7" name="Google Shape;397;p53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8" name="Google Shape;398;p53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fmla="val 28544" name="adj"/>
                <a:gd fmla="val 115470" name="vf"/>
              </a:avLst>
            </a:prstGeom>
            <a:solidFill>
              <a:schemeClr val="lt1">
                <a:alpha val="6666"/>
              </a:schemeClr>
            </a:solidFill>
            <a:ln cap="flat" cmpd="sng" w="12700">
              <a:solidFill>
                <a:schemeClr val="lt1">
                  <a:alpha val="784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9" name="Google Shape;399;p53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rect b="b" l="l" r="r" t="t"/>
              <a:pathLst>
                <a:path extrusionOk="0" h="1388236" w="1243407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1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0" name="Google Shape;400;p5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rect b="b" l="l" r="r" t="t"/>
              <a:pathLst>
                <a:path extrusionOk="0" h="1388822" w="1241871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cap="flat" cmpd="sng" w="12700">
              <a:solidFill>
                <a:schemeClr val="lt1">
                  <a:alpha val="11764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01" name="Google Shape;401;p53"/>
          <p:cNvSpPr/>
          <p:nvPr/>
        </p:nvSpPr>
        <p:spPr>
          <a:xfrm>
            <a:off x="457200" y="333488"/>
            <a:ext cx="8229600" cy="618564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53"/>
          <p:cNvSpPr/>
          <p:nvPr/>
        </p:nvSpPr>
        <p:spPr>
          <a:xfrm>
            <a:off x="4561243" y="-21511"/>
            <a:ext cx="3679116" cy="699244"/>
          </a:xfrm>
          <a:prstGeom prst="rect">
            <a:avLst/>
          </a:prstGeom>
          <a:solidFill>
            <a:srgbClr val="F5F5F5"/>
          </a:solidFill>
          <a:ln cap="flat" cmpd="sng" w="15875">
            <a:solidFill>
              <a:srgbClr val="74A50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53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5" name="Google Shape;405;p53"/>
          <p:cNvSpPr txBox="1"/>
          <p:nvPr>
            <p:ph idx="1" type="body"/>
          </p:nvPr>
        </p:nvSpPr>
        <p:spPr>
          <a:xfrm>
            <a:off x="1043512" y="2323653"/>
            <a:ext cx="6777317" cy="35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4424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🞇"/>
              <a:defRPr b="0" i="0" sz="2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4772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72"/>
              <a:buFont typeface="Noto Sans Symbols"/>
              <a:buChar char="🞇"/>
              <a:defRPr b="0" i="0" sz="2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5119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🞇"/>
              <a:defRPr b="0" i="0" sz="20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5467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68"/>
              <a:buFont typeface="Noto Sans Symbols"/>
              <a:buChar char="🞇"/>
              <a:defRPr b="0" i="0" sz="18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05816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Char char="🞇"/>
              <a:defRPr b="0" i="0" sz="16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6164" lvl="5" marL="27432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6164" lvl="6" marL="32004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6164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6164" lvl="8" marL="41148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🞇"/>
              <a:defRPr b="0" i="0" sz="14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6" name="Google Shape;406;p53"/>
          <p:cNvSpPr txBox="1"/>
          <p:nvPr>
            <p:ph idx="10" type="dt"/>
          </p:nvPr>
        </p:nvSpPr>
        <p:spPr>
          <a:xfrm>
            <a:off x="5997388" y="22450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7" name="Google Shape;407;p53"/>
          <p:cNvSpPr txBox="1"/>
          <p:nvPr>
            <p:ph idx="11" type="ftr"/>
          </p:nvPr>
        </p:nvSpPr>
        <p:spPr>
          <a:xfrm>
            <a:off x="4641448" y="5852173"/>
            <a:ext cx="35021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08" name="Google Shape;408;p53"/>
          <p:cNvSpPr txBox="1"/>
          <p:nvPr>
            <p:ph idx="12" type="sldNum"/>
          </p:nvPr>
        </p:nvSpPr>
        <p:spPr>
          <a:xfrm>
            <a:off x="4649097" y="224504"/>
            <a:ext cx="133215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l">
              <a:spcBef>
                <a:spcPts val="0"/>
              </a:spcBef>
              <a:buNone/>
              <a:defRPr sz="12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7B7B7B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" name="Google Shape;418;p55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" name="Google Shape;419;p55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" name="Google Shape;420;p55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6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7"/>
          <p:cNvSpPr/>
          <p:nvPr/>
        </p:nvSpPr>
        <p:spPr>
          <a:xfrm>
            <a:off x="152400" y="1634972"/>
            <a:ext cx="8831803" cy="504547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9" name="Google Shape;429;p57"/>
          <p:cNvSpPr/>
          <p:nvPr/>
        </p:nvSpPr>
        <p:spPr>
          <a:xfrm>
            <a:off x="152402" y="152403"/>
            <a:ext cx="8814047" cy="134644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0" name="Google Shape;430;p57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b="0" i="0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381000" y="1719071"/>
            <a:ext cx="8407893" cy="4407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◼"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17500" lvl="3" marL="1828800" marR="0" rtl="0" algn="l">
              <a:spcBef>
                <a:spcPts val="28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11150" lvl="4" marL="2286000" marR="0" rtl="0" algn="l">
              <a:spcBef>
                <a:spcPts val="260"/>
              </a:spcBef>
              <a:spcAft>
                <a:spcPts val="0"/>
              </a:spcAft>
              <a:buClr>
                <a:schemeClr val="accent6"/>
              </a:buClr>
              <a:buSzPts val="1300"/>
              <a:buFont typeface="Noto Sans Symbols"/>
              <a:buChar char="▪"/>
              <a:defRPr b="0" i="0" sz="13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2" name="Google Shape;432;p57"/>
          <p:cNvSpPr txBox="1"/>
          <p:nvPr>
            <p:ph idx="10" type="dt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3" name="Google Shape;433;p57"/>
          <p:cNvSpPr txBox="1"/>
          <p:nvPr>
            <p:ph idx="11" type="ftr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4" name="Google Shape;434;p57"/>
          <p:cNvSpPr txBox="1"/>
          <p:nvPr>
            <p:ph idx="12" type="sldNum"/>
          </p:nvPr>
        </p:nvSpPr>
        <p:spPr>
          <a:xfrm>
            <a:off x="8234681" y="6355080"/>
            <a:ext cx="582967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None/>
              <a:defRPr sz="1100">
                <a:solidFill>
                  <a:srgbClr val="DC592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8" name="Google Shape;518;p69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9" name="Google Shape;519;p69"/>
          <p:cNvSpPr txBox="1"/>
          <p:nvPr>
            <p:ph idx="10" type="dt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0" name="Google Shape;520;p69"/>
          <p:cNvSpPr txBox="1"/>
          <p:nvPr>
            <p:ph idx="11" type="ftr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1" name="Google Shape;521;p69"/>
          <p:cNvSpPr txBox="1"/>
          <p:nvPr>
            <p:ph idx="12" type="sldNum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35"/>
          <p:cNvSpPr txBox="1"/>
          <p:nvPr>
            <p:ph type="ctrTitle"/>
          </p:nvPr>
        </p:nvSpPr>
        <p:spPr>
          <a:xfrm>
            <a:off x="314960" y="1696721"/>
            <a:ext cx="8696960" cy="2695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E2316"/>
              </a:buClr>
              <a:buSzPts val="6600"/>
              <a:buFont typeface="Helvetica Neue"/>
              <a:buNone/>
            </a:pPr>
            <a:r>
              <a:rPr lang="en-US" sz="6600">
                <a:solidFill>
                  <a:srgbClr val="9E23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Reporting Research Results</a:t>
            </a:r>
            <a:endParaRPr sz="6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44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</a:pPr>
            <a:r>
              <a:rPr lang="en-US"/>
              <a:t>B&amp;B Bagel Company</a:t>
            </a:r>
            <a:endParaRPr/>
          </a:p>
        </p:txBody>
      </p:sp>
      <p:sp>
        <p:nvSpPr>
          <p:cNvPr id="1103" name="Google Shape;1103;p144"/>
          <p:cNvSpPr txBox="1"/>
          <p:nvPr>
            <p:ph idx="1" type="body"/>
          </p:nvPr>
        </p:nvSpPr>
        <p:spPr>
          <a:xfrm>
            <a:off x="301757" y="2504238"/>
            <a:ext cx="4598927" cy="3340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Boiled and Baked 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Located on South Side</a:t>
            </a:r>
            <a:endParaRPr/>
          </a:p>
          <a:p>
            <a:pPr indent="-274320" lvl="0" marL="274320" rtl="0" algn="l">
              <a:spcBef>
                <a:spcPts val="540"/>
              </a:spcBef>
              <a:spcAft>
                <a:spcPts val="0"/>
              </a:spcAft>
              <a:buSzPts val="2295"/>
              <a:buChar char="⚫"/>
            </a:pPr>
            <a:r>
              <a:rPr lang="en-US"/>
              <a:t>Owned by Brad and Becky Newkirk </a:t>
            </a:r>
            <a:endParaRPr/>
          </a:p>
        </p:txBody>
      </p:sp>
      <p:pic>
        <p:nvPicPr>
          <p:cNvPr descr="bagel.jpg" id="1104" name="Google Shape;110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0701" y="2504233"/>
            <a:ext cx="3935473" cy="260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5"/>
          <p:cNvSpPr txBox="1"/>
          <p:nvPr>
            <p:ph type="title"/>
          </p:nvPr>
        </p:nvSpPr>
        <p:spPr>
          <a:xfrm>
            <a:off x="1043491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About Tiger Garden</a:t>
            </a:r>
            <a:endParaRPr/>
          </a:p>
        </p:txBody>
      </p:sp>
      <p:sp>
        <p:nvSpPr>
          <p:cNvPr id="1111" name="Google Shape;1111;p145"/>
          <p:cNvSpPr txBox="1"/>
          <p:nvPr>
            <p:ph idx="1" type="body"/>
          </p:nvPr>
        </p:nvSpPr>
        <p:spPr>
          <a:xfrm>
            <a:off x="1043512" y="2323653"/>
            <a:ext cx="6777317" cy="3508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19" lvl="0" marL="342900" rtl="0" algn="l">
              <a:spcBef>
                <a:spcPts val="0"/>
              </a:spcBef>
              <a:spcAft>
                <a:spcPts val="0"/>
              </a:spcAft>
              <a:buSzPts val="1824"/>
              <a:buChar char="🞇"/>
            </a:pPr>
            <a:r>
              <a:rPr lang="en-US"/>
              <a:t>Full service floral shop</a:t>
            </a:r>
            <a:endParaRPr/>
          </a:p>
          <a:p>
            <a:pPr indent="-274319" lvl="0" marL="342900" rtl="0" algn="l">
              <a:spcBef>
                <a:spcPts val="480"/>
              </a:spcBef>
              <a:spcAft>
                <a:spcPts val="0"/>
              </a:spcAft>
              <a:buSzPts val="1824"/>
              <a:buChar char="🞇"/>
            </a:pPr>
            <a:r>
              <a:rPr lang="en-US"/>
              <a:t>Located in Agriculture Building</a:t>
            </a:r>
            <a:endParaRPr/>
          </a:p>
          <a:p>
            <a:pPr indent="-274319" lvl="0" marL="342900" rtl="0" algn="l">
              <a:spcBef>
                <a:spcPts val="480"/>
              </a:spcBef>
              <a:spcAft>
                <a:spcPts val="0"/>
              </a:spcAft>
              <a:buSzPts val="1824"/>
              <a:buChar char="🞇"/>
            </a:pPr>
            <a:r>
              <a:rPr lang="en-US"/>
              <a:t>Kim Martin- Supervisor</a:t>
            </a:r>
            <a:endParaRPr/>
          </a:p>
          <a:p>
            <a:pPr indent="-274319" lvl="0" marL="342900" rtl="0" algn="l">
              <a:spcBef>
                <a:spcPts val="480"/>
              </a:spcBef>
              <a:spcAft>
                <a:spcPts val="0"/>
              </a:spcAft>
              <a:buSzPts val="1824"/>
              <a:buChar char="🞇"/>
            </a:pPr>
            <a:r>
              <a:rPr lang="en-US"/>
              <a:t>8-15 student employees</a:t>
            </a:r>
            <a:endParaRPr/>
          </a:p>
          <a:p>
            <a:pPr indent="0" lvl="0" marL="68580" rtl="0" algn="l">
              <a:spcBef>
                <a:spcPts val="480"/>
              </a:spcBef>
              <a:spcAft>
                <a:spcPts val="0"/>
              </a:spcAft>
              <a:buSzPts val="1824"/>
              <a:buNone/>
            </a:pPr>
            <a:r>
              <a:t/>
            </a:r>
            <a:endParaRPr/>
          </a:p>
        </p:txBody>
      </p:sp>
      <p:pic>
        <p:nvPicPr>
          <p:cNvPr id="1112" name="Google Shape;1112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1639" y="3197237"/>
            <a:ext cx="3202375" cy="32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46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46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Keep It Short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147"/>
          <p:cNvPicPr preferRelativeResize="0"/>
          <p:nvPr/>
        </p:nvPicPr>
        <p:blipFill rotWithShape="1">
          <a:blip r:embed="rId3">
            <a:alphaModFix/>
          </a:blip>
          <a:srcRect b="73018" l="0" r="0" t="0"/>
          <a:stretch/>
        </p:blipFill>
        <p:spPr>
          <a:xfrm>
            <a:off x="0" y="0"/>
            <a:ext cx="9144000" cy="1542010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Response Rate </a:t>
            </a:r>
            <a:endParaRPr/>
          </a:p>
        </p:txBody>
      </p:sp>
      <p:sp>
        <p:nvSpPr>
          <p:cNvPr id="1127" name="Google Shape;1127;p147"/>
          <p:cNvSpPr txBox="1"/>
          <p:nvPr>
            <p:ph idx="1" type="body"/>
          </p:nvPr>
        </p:nvSpPr>
        <p:spPr>
          <a:xfrm>
            <a:off x="457200" y="1513431"/>
            <a:ext cx="8229600" cy="50893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/>
              <a:t>7 ineligible for answering questionnaire because they weren’t Mizzou students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/>
              <a:t>15 people declined taking the survey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n-US"/>
              <a:t>Response rate of 91.18%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–"/>
            </a:pPr>
            <a:r>
              <a:rPr lang="en-US" sz="2000"/>
              <a:t>Contacted: 182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</a:pPr>
            <a:r>
              <a:rPr lang="en-US" sz="2400"/>
              <a:t>Refusals: 15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</a:pPr>
            <a:r>
              <a:rPr lang="en-US" sz="2400"/>
              <a:t>Not eligible: 7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182-15-7=160 completed questionnaires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Eligibility rate: 160/167=.95808 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Denominator: 182 X .95808 = 174.37056</a:t>
            </a:r>
            <a:endParaRPr/>
          </a:p>
          <a:p>
            <a:pPr indent="-228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Response rate: 160/174.37056 = .91759 or 91.18%</a:t>
            </a:r>
            <a:endParaRPr/>
          </a:p>
          <a:p>
            <a: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-101600" lvl="2" marL="11430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/>
          </a:p>
          <a:p>
            <a:pPr indent="0" lvl="3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sz="1800"/>
          </a:p>
          <a:p>
            <a:pPr indent="-101600" lvl="3" marL="16002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rier New"/>
              <a:buNone/>
            </a:pPr>
            <a:r>
              <a:t/>
            </a:r>
            <a:endParaRPr/>
          </a:p>
        </p:txBody>
      </p:sp>
      <p:pic>
        <p:nvPicPr>
          <p:cNvPr id="1128" name="Google Shape;1128;p1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1525" y="5576030"/>
            <a:ext cx="1902475" cy="1100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48"/>
          <p:cNvSpPr txBox="1"/>
          <p:nvPr>
            <p:ph idx="1" type="body"/>
          </p:nvPr>
        </p:nvSpPr>
        <p:spPr>
          <a:xfrm>
            <a:off x="822962" y="1845734"/>
            <a:ext cx="4615145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</a:pPr>
            <a:r>
              <a:rPr lang="en-US" sz="1850">
                <a:solidFill>
                  <a:schemeClr val="dk1"/>
                </a:solidFill>
              </a:rPr>
              <a:t>Using data to ensure compliance, reduce costs and protect brand image.</a:t>
            </a:r>
            <a:endParaRPr/>
          </a:p>
          <a:p>
            <a:pPr indent="-182880" lvl="1" marL="54864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Char char="▪"/>
            </a:pPr>
            <a:r>
              <a:rPr lang="en-US" sz="1665">
                <a:solidFill>
                  <a:schemeClr val="dk1"/>
                </a:solidFill>
              </a:rPr>
              <a:t>Monitor competitive movements and predict market trends</a:t>
            </a:r>
            <a:endParaRPr/>
          </a:p>
          <a:p>
            <a:pPr indent="-182880" lvl="1" marL="54864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Char char="▪"/>
            </a:pPr>
            <a:r>
              <a:rPr lang="en-US" sz="1665">
                <a:solidFill>
                  <a:schemeClr val="dk1"/>
                </a:solidFill>
              </a:rPr>
              <a:t>The ability to search by their products, materials, even their brand names to quickly identify potential counterfeiters and monitor quotas.</a:t>
            </a:r>
            <a:endParaRPr/>
          </a:p>
          <a:p>
            <a:pPr indent="-182880" lvl="1" marL="54864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Char char="▪"/>
            </a:pPr>
            <a:r>
              <a:rPr lang="en-US" sz="1665">
                <a:solidFill>
                  <a:schemeClr val="dk1"/>
                </a:solidFill>
              </a:rPr>
              <a:t>Identifying new manufacturers and tracking existing suppliers with exclusive agreements to ensure compliance.</a:t>
            </a:r>
            <a:endParaRPr/>
          </a:p>
          <a:p>
            <a:pPr indent="-182880" lvl="1" marL="54864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Char char="▪"/>
            </a:pPr>
            <a:r>
              <a:rPr lang="en-US" sz="1665">
                <a:solidFill>
                  <a:schemeClr val="dk1"/>
                </a:solidFill>
              </a:rPr>
              <a:t>Investigating companies involved in counterfeiting their brands and other gray market activities.</a:t>
            </a:r>
            <a:endParaRPr/>
          </a:p>
          <a:p>
            <a:pPr indent="-77152" lvl="1" marL="548640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  <a:p>
            <a:pPr indent="0" lvl="1" marL="201168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  <a:p>
            <a:pPr indent="0" lvl="1" marL="201168" rtl="0" algn="l">
              <a:lnSpc>
                <a:spcPct val="90000"/>
              </a:lnSpc>
              <a:spcBef>
                <a:spcPts val="333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 sz="1665"/>
          </a:p>
        </p:txBody>
      </p:sp>
      <p:sp>
        <p:nvSpPr>
          <p:cNvPr id="1135" name="Google Shape;1135;p148"/>
          <p:cNvSpPr txBox="1"/>
          <p:nvPr>
            <p:ph type="title"/>
          </p:nvPr>
        </p:nvSpPr>
        <p:spPr>
          <a:xfrm>
            <a:off x="381001" y="355848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Impact"/>
              <a:buNone/>
            </a:pPr>
            <a:r>
              <a:rPr lang="en-US" sz="5400"/>
              <a:t>TEXTILE &amp; APPAREL</a:t>
            </a:r>
            <a:endParaRPr/>
          </a:p>
        </p:txBody>
      </p:sp>
      <p:pic>
        <p:nvPicPr>
          <p:cNvPr descr="Counterfeit Shipment Information" id="1136" name="Google Shape;1136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7861" y="2309373"/>
            <a:ext cx="2463903" cy="215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49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3" name="Google Shape;1143;p149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Make It Pleasant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50"/>
          <p:cNvSpPr txBox="1"/>
          <p:nvPr>
            <p:ph idx="1" type="subTitle"/>
          </p:nvPr>
        </p:nvSpPr>
        <p:spPr>
          <a:xfrm>
            <a:off x="1650699" y="3196097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720"/>
              <a:buNone/>
            </a:pPr>
            <a:r>
              <a:rPr lang="en-US" sz="2720">
                <a:solidFill>
                  <a:srgbClr val="FFFF00"/>
                </a:solidFill>
              </a:rPr>
              <a:t>Carolina Rodgers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FFFF00"/>
              </a:buClr>
              <a:buSzPts val="2720"/>
              <a:buNone/>
            </a:pPr>
            <a:r>
              <a:rPr lang="en-US" sz="2720">
                <a:solidFill>
                  <a:srgbClr val="FFFF00"/>
                </a:solidFill>
              </a:rPr>
              <a:t>David Waterhouse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FFFF00"/>
              </a:buClr>
              <a:buSzPts val="2720"/>
              <a:buNone/>
            </a:pPr>
            <a:r>
              <a:rPr lang="en-US" sz="2720">
                <a:solidFill>
                  <a:srgbClr val="FFFF00"/>
                </a:solidFill>
              </a:rPr>
              <a:t>Rita McCallister</a:t>
            </a:r>
            <a:endParaRPr sz="2720">
              <a:solidFill>
                <a:srgbClr val="FFFF00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FFFF00"/>
              </a:buClr>
              <a:buSzPts val="2720"/>
              <a:buNone/>
            </a:pPr>
            <a:r>
              <a:rPr lang="en-US" sz="2720">
                <a:solidFill>
                  <a:srgbClr val="FFFF00"/>
                </a:solidFill>
              </a:rPr>
              <a:t>George Planchette</a:t>
            </a:r>
            <a:endParaRPr sz="272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00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What is Mizzmenus?</a:t>
            </a:r>
            <a:endParaRPr/>
          </a:p>
        </p:txBody>
      </p:sp>
      <p:sp>
        <p:nvSpPr>
          <p:cNvPr id="1156" name="Google Shape;1156;p151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Franchise started from the company OrderUp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OrderUp is a company started from college students who saw an opportunity to enter emerging markets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>
                <a:latin typeface="Arial Narrow"/>
                <a:ea typeface="Arial Narrow"/>
                <a:cs typeface="Arial Narrow"/>
                <a:sym typeface="Arial Narrow"/>
              </a:rPr>
              <a:t>One stop online ordering for delivery or takeout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1157" name="Google Shape;1157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8738" y="3925584"/>
            <a:ext cx="4828143" cy="293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52"/>
          <p:cNvSpPr/>
          <p:nvPr/>
        </p:nvSpPr>
        <p:spPr>
          <a:xfrm>
            <a:off x="0" y="1866133"/>
            <a:ext cx="9144000" cy="207798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152"/>
          <p:cNvSpPr txBox="1"/>
          <p:nvPr/>
        </p:nvSpPr>
        <p:spPr>
          <a:xfrm>
            <a:off x="225522" y="2220571"/>
            <a:ext cx="8747855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Use Animation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to Focus Attention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153"/>
          <p:cNvSpPr txBox="1"/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B788F"/>
              </a:buClr>
              <a:buSzPts val="3300"/>
              <a:buFont typeface="Georgia"/>
              <a:buNone/>
            </a:pPr>
            <a:r>
              <a:rPr lang="en-US"/>
              <a:t>Research Objectives </a:t>
            </a:r>
            <a:endParaRPr/>
          </a:p>
        </p:txBody>
      </p:sp>
      <p:sp>
        <p:nvSpPr>
          <p:cNvPr id="1171" name="Google Shape;1171;p153"/>
          <p:cNvSpPr txBox="1"/>
          <p:nvPr>
            <p:ph idx="1" type="body"/>
          </p:nvPr>
        </p:nvSpPr>
        <p:spPr>
          <a:xfrm>
            <a:off x="301752" y="1760553"/>
            <a:ext cx="8503920" cy="2297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870"/>
              <a:buChar char="⚫"/>
            </a:pPr>
            <a:r>
              <a:rPr lang="en-US" sz="2200"/>
              <a:t>Assess Columbia residents’ awareness of B&amp;B Bagel</a:t>
            </a:r>
            <a:endParaRPr/>
          </a:p>
          <a:p>
            <a:pPr indent="-274320" lvl="0" marL="274320" rtl="0" algn="l">
              <a:spcBef>
                <a:spcPts val="1848"/>
              </a:spcBef>
              <a:spcAft>
                <a:spcPts val="0"/>
              </a:spcAft>
              <a:buSzPts val="1870"/>
              <a:buChar char="⚫"/>
            </a:pPr>
            <a:r>
              <a:rPr lang="en-US" sz="2200"/>
              <a:t>Customer motives for dining out</a:t>
            </a:r>
            <a:endParaRPr/>
          </a:p>
          <a:p>
            <a:pPr indent="-274320" lvl="0" marL="274320" rtl="0" algn="l">
              <a:spcBef>
                <a:spcPts val="1848"/>
              </a:spcBef>
              <a:spcAft>
                <a:spcPts val="0"/>
              </a:spcAft>
              <a:buSzPts val="1870"/>
              <a:buChar char="⚫"/>
            </a:pPr>
            <a:r>
              <a:rPr lang="en-US" sz="2200"/>
              <a:t>Demand for second B&amp;B Bagel on West Side</a:t>
            </a:r>
            <a:endParaRPr/>
          </a:p>
          <a:p>
            <a:pPr indent="-274320" lvl="0" marL="274320" rtl="0" algn="l">
              <a:spcBef>
                <a:spcPts val="1848"/>
              </a:spcBef>
              <a:spcAft>
                <a:spcPts val="0"/>
              </a:spcAft>
              <a:buSzPts val="1870"/>
              <a:buChar char="⚫"/>
            </a:pPr>
            <a:r>
              <a:rPr lang="en-US" sz="2200"/>
              <a:t>Importance of delivery/online ordering option</a:t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176530" lvl="1" marL="548640" rtl="0" algn="l">
              <a:spcBef>
                <a:spcPts val="440"/>
              </a:spcBef>
              <a:spcAft>
                <a:spcPts val="0"/>
              </a:spcAft>
              <a:buSzPts val="1540"/>
              <a:buNone/>
            </a:pPr>
            <a:r>
              <a:t/>
            </a:r>
            <a:endParaRPr/>
          </a:p>
          <a:p>
            <a:pPr indent="-128587" lvl="0" marL="274320" rtl="0" algn="l">
              <a:spcBef>
                <a:spcPts val="540"/>
              </a:spcBef>
              <a:spcAft>
                <a:spcPts val="0"/>
              </a:spcAft>
              <a:buSzPts val="2295"/>
              <a:buNone/>
            </a:pPr>
            <a:r>
              <a:t/>
            </a:r>
            <a:endParaRPr/>
          </a:p>
        </p:txBody>
      </p:sp>
      <p:pic>
        <p:nvPicPr>
          <p:cNvPr descr="bagelss.jpg" id="1172" name="Google Shape;1172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2156" y="4598458"/>
            <a:ext cx="2680309" cy="162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36"/>
          <p:cNvSpPr txBox="1"/>
          <p:nvPr>
            <p:ph idx="1" type="body"/>
          </p:nvPr>
        </p:nvSpPr>
        <p:spPr>
          <a:xfrm>
            <a:off x="1106488" y="1892301"/>
            <a:ext cx="7578725" cy="3954463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-304800" lvl="0" marL="304800" rtl="0" algn="l"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</a:pPr>
            <a:r>
              <a:rPr lang="en-US" sz="4200">
                <a:solidFill>
                  <a:srgbClr val="366092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  <a:p>
            <a:pPr indent="-304800" lvl="0" marL="304800" rtl="0" algn="l">
              <a:spcBef>
                <a:spcPts val="8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/>
          </a:p>
          <a:p>
            <a:pPr indent="-304800" lvl="0" marL="304800" rtl="0" algn="l">
              <a:spcBef>
                <a:spcPts val="30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sz="1400"/>
          </a:p>
          <a:p>
            <a:pPr indent="-304800" lvl="0" marL="304800" rtl="0" algn="l">
              <a:spcBef>
                <a:spcPts val="8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/>
          </a:p>
          <a:p>
            <a:pPr indent="-304800" lvl="0" marL="304800" rtl="0" algn="l">
              <a:spcBef>
                <a:spcPts val="8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t/>
            </a:r>
            <a:endParaRPr/>
          </a:p>
          <a:p>
            <a:pPr indent="-304800" lvl="0" marL="304800" rtl="0" algn="l">
              <a:spcBef>
                <a:spcPts val="8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304800" lvl="0" marL="304800" rtl="0" algn="l">
              <a:spcBef>
                <a:spcPts val="800"/>
              </a:spcBef>
              <a:spcAft>
                <a:spcPts val="0"/>
              </a:spcAft>
              <a:buSzPts val="3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sp>
        <p:nvSpPr>
          <p:cNvPr id="1035" name="Google Shape;1035;p136"/>
          <p:cNvSpPr/>
          <p:nvPr/>
        </p:nvSpPr>
        <p:spPr>
          <a:xfrm>
            <a:off x="4908551" y="2111862"/>
            <a:ext cx="3111500" cy="320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Oral</a:t>
            </a:r>
            <a:b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Presentation</a:t>
            </a:r>
            <a:endParaRPr/>
          </a:p>
        </p:txBody>
      </p:sp>
      <p:sp>
        <p:nvSpPr>
          <p:cNvPr id="1036" name="Google Shape;1036;p136"/>
          <p:cNvSpPr/>
          <p:nvPr/>
        </p:nvSpPr>
        <p:spPr>
          <a:xfrm>
            <a:off x="1122363" y="2111863"/>
            <a:ext cx="3149600" cy="3246200"/>
          </a:xfrm>
          <a:prstGeom prst="rect">
            <a:avLst/>
          </a:prstGeom>
          <a:solidFill>
            <a:srgbClr val="41A195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Written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Report</a:t>
            </a:r>
            <a:endParaRPr/>
          </a:p>
        </p:txBody>
      </p:sp>
      <p:sp>
        <p:nvSpPr>
          <p:cNvPr id="1037" name="Google Shape;1037;p136"/>
          <p:cNvSpPr/>
          <p:nvPr/>
        </p:nvSpPr>
        <p:spPr>
          <a:xfrm>
            <a:off x="319089" y="1385553"/>
            <a:ext cx="84963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343434"/>
                </a:solidFill>
                <a:latin typeface="Arial"/>
                <a:ea typeface="Arial"/>
                <a:cs typeface="Arial"/>
                <a:sym typeface="Arial"/>
              </a:rPr>
              <a:t>The Research Report Package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54"/>
          <p:cNvSpPr/>
          <p:nvPr/>
        </p:nvSpPr>
        <p:spPr>
          <a:xfrm>
            <a:off x="0" y="1866133"/>
            <a:ext cx="9144000" cy="2077986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54"/>
          <p:cNvSpPr txBox="1"/>
          <p:nvPr/>
        </p:nvSpPr>
        <p:spPr>
          <a:xfrm>
            <a:off x="225522" y="2220570"/>
            <a:ext cx="874785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Bad</a:t>
            </a: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 Animation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55"/>
          <p:cNvSpPr txBox="1"/>
          <p:nvPr>
            <p:ph type="title"/>
          </p:nvPr>
        </p:nvSpPr>
        <p:spPr>
          <a:xfrm>
            <a:off x="457200" y="613067"/>
            <a:ext cx="8229600" cy="1142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Arial Black"/>
              <a:buNone/>
            </a:pPr>
            <a:r>
              <a:rPr lang="en-US" sz="4800">
                <a:solidFill>
                  <a:srgbClr val="3F3F3F"/>
                </a:solidFill>
                <a:latin typeface="Arial Black"/>
                <a:ea typeface="Arial Black"/>
                <a:cs typeface="Arial Black"/>
                <a:sym typeface="Arial Black"/>
              </a:rPr>
              <a:t>Research Objectives</a:t>
            </a:r>
            <a:endParaRPr/>
          </a:p>
        </p:txBody>
      </p:sp>
      <p:sp>
        <p:nvSpPr>
          <p:cNvPr id="1186" name="Google Shape;1186;p155"/>
          <p:cNvSpPr txBox="1"/>
          <p:nvPr>
            <p:ph idx="1" type="body"/>
          </p:nvPr>
        </p:nvSpPr>
        <p:spPr>
          <a:xfrm>
            <a:off x="610845" y="2539905"/>
            <a:ext cx="8279155" cy="706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533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None/>
            </a:pPr>
            <a:r>
              <a:rPr b="1" lang="en-US" sz="2400">
                <a:solidFill>
                  <a:srgbClr val="404040"/>
                </a:solidFill>
              </a:rPr>
              <a:t>How many college students are aware of Umbria Restaurant?</a:t>
            </a:r>
            <a:endParaRPr/>
          </a:p>
        </p:txBody>
      </p:sp>
      <p:sp>
        <p:nvSpPr>
          <p:cNvPr id="1187" name="Google Shape;1187;p155"/>
          <p:cNvSpPr txBox="1"/>
          <p:nvPr/>
        </p:nvSpPr>
        <p:spPr>
          <a:xfrm>
            <a:off x="686252" y="3144161"/>
            <a:ext cx="65522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How do students find out about new restaurants?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55"/>
          <p:cNvSpPr txBox="1"/>
          <p:nvPr/>
        </p:nvSpPr>
        <p:spPr>
          <a:xfrm>
            <a:off x="682545" y="3758651"/>
            <a:ext cx="737969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What advertising tools affect college students the most?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55"/>
          <p:cNvSpPr txBox="1"/>
          <p:nvPr/>
        </p:nvSpPr>
        <p:spPr>
          <a:xfrm>
            <a:off x="686253" y="4384652"/>
            <a:ext cx="575184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What draws a student to a new restaurant?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55"/>
          <p:cNvSpPr/>
          <p:nvPr/>
        </p:nvSpPr>
        <p:spPr>
          <a:xfrm>
            <a:off x="0" y="1879326"/>
            <a:ext cx="9144000" cy="317488"/>
          </a:xfrm>
          <a:prstGeom prst="rect">
            <a:avLst/>
          </a:prstGeom>
          <a:solidFill>
            <a:srgbClr val="31859B"/>
          </a:solidFill>
          <a:ln>
            <a:noFill/>
          </a:ln>
          <a:effectLst>
            <a:outerShdw blurRad="40005" rotWithShape="0" algn="tl" dir="5400000" dist="22987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56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56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Use Transitions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57"/>
          <p:cNvSpPr txBox="1"/>
          <p:nvPr>
            <p:ph type="title"/>
          </p:nvPr>
        </p:nvSpPr>
        <p:spPr>
          <a:xfrm>
            <a:off x="607502" y="447189"/>
            <a:ext cx="7928999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</a:pPr>
            <a:r>
              <a:rPr lang="en-US" sz="4800"/>
              <a:t>Kampai Sushi Bar</a:t>
            </a:r>
            <a:endParaRPr/>
          </a:p>
        </p:txBody>
      </p:sp>
      <p:sp>
        <p:nvSpPr>
          <p:cNvPr id="1204" name="Google Shape;1204;p157"/>
          <p:cNvSpPr txBox="1"/>
          <p:nvPr>
            <p:ph idx="1" type="body"/>
          </p:nvPr>
        </p:nvSpPr>
        <p:spPr>
          <a:xfrm>
            <a:off x="424543" y="2887581"/>
            <a:ext cx="8229600" cy="174932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4000"/>
              <a:buChar char="🞆"/>
            </a:pPr>
            <a:r>
              <a:rPr lang="en-US" sz="4000"/>
              <a:t> </a:t>
            </a:r>
            <a:r>
              <a:rPr lang="en-US" sz="4400"/>
              <a:t>Recommendations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"/>
            <a:ext cx="9144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58"/>
          <p:cNvSpPr txBox="1"/>
          <p:nvPr>
            <p:ph type="title"/>
          </p:nvPr>
        </p:nvSpPr>
        <p:spPr>
          <a:xfrm>
            <a:off x="1043491" y="279417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entury Gothic"/>
              <a:buNone/>
            </a:pPr>
            <a:r>
              <a:rPr lang="en-US" sz="5400"/>
              <a:t>Key Results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59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59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Not-So-Good Graphs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ams chart.png" id="1224" name="Google Shape;1224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472440"/>
            <a:ext cx="8168096" cy="5888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61"/>
          <p:cNvSpPr txBox="1"/>
          <p:nvPr>
            <p:ph type="title"/>
          </p:nvPr>
        </p:nvSpPr>
        <p:spPr>
          <a:xfrm>
            <a:off x="1043491" y="772564"/>
            <a:ext cx="7024744" cy="727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300"/>
              <a:t>Demographic Variables</a:t>
            </a:r>
            <a:endParaRPr/>
          </a:p>
        </p:txBody>
      </p:sp>
      <p:pic>
        <p:nvPicPr>
          <p:cNvPr id="1231" name="Google Shape;1231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6240" y="1644905"/>
            <a:ext cx="4427409" cy="4534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204" y="1662890"/>
            <a:ext cx="3627912" cy="440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EAF1DD"/>
              </a:buClr>
              <a:buSzPts val="4400"/>
              <a:buFont typeface="Arial Black"/>
              <a:buNone/>
            </a:pPr>
            <a:r>
              <a:rPr lang="en-US">
                <a:solidFill>
                  <a:srgbClr val="EAF1DD"/>
                </a:solidFill>
                <a:latin typeface="Arial Black"/>
                <a:ea typeface="Arial Black"/>
                <a:cs typeface="Arial Black"/>
                <a:sym typeface="Arial Black"/>
              </a:rPr>
              <a:t>Key Results</a:t>
            </a:r>
            <a:endParaRPr/>
          </a:p>
        </p:txBody>
      </p:sp>
      <p:sp>
        <p:nvSpPr>
          <p:cNvPr id="1239" name="Google Shape;1239;p162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BF1DE"/>
              </a:buClr>
              <a:buSzPts val="3200"/>
              <a:buNone/>
            </a:pPr>
            <a:r>
              <a:rPr lang="en-US">
                <a:solidFill>
                  <a:srgbClr val="EBF1DE"/>
                </a:solidFill>
                <a:latin typeface="Arial Narrow"/>
                <a:ea typeface="Arial Narrow"/>
                <a:cs typeface="Arial Narrow"/>
                <a:sym typeface="Arial Narrow"/>
              </a:rPr>
              <a:t>Do on campus students use delivery more than off campus students?</a:t>
            </a:r>
            <a:endParaRPr/>
          </a:p>
        </p:txBody>
      </p:sp>
      <p:pic>
        <p:nvPicPr>
          <p:cNvPr id="1240" name="Google Shape;124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210" y="2735524"/>
            <a:ext cx="7451957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163"/>
          <p:cNvSpPr txBox="1"/>
          <p:nvPr>
            <p:ph idx="1" type="body"/>
          </p:nvPr>
        </p:nvSpPr>
        <p:spPr>
          <a:xfrm>
            <a:off x="381000" y="1981200"/>
            <a:ext cx="7408333" cy="3450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*"/>
            </a:pPr>
            <a:r>
              <a:rPr lang="en-US"/>
              <a:t>What is the most popular month for Mizzou students to go skiing?</a:t>
            </a:r>
            <a:endParaRPr/>
          </a:p>
        </p:txBody>
      </p:sp>
      <p:sp>
        <p:nvSpPr>
          <p:cNvPr id="1247" name="Google Shape;1247;p163"/>
          <p:cNvSpPr txBox="1"/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ndara"/>
              <a:buNone/>
            </a:pPr>
            <a:r>
              <a:rPr lang="en-US"/>
              <a:t>Results </a:t>
            </a:r>
            <a:endParaRPr/>
          </a:p>
        </p:txBody>
      </p:sp>
      <p:pic>
        <p:nvPicPr>
          <p:cNvPr id="1248" name="Google Shape;1248;p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3083560"/>
            <a:ext cx="670560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37"/>
          <p:cNvSpPr txBox="1"/>
          <p:nvPr>
            <p:ph idx="1" type="body"/>
          </p:nvPr>
        </p:nvSpPr>
        <p:spPr>
          <a:xfrm>
            <a:off x="1816100" y="1073911"/>
            <a:ext cx="59944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Qualities of an Effective …</a:t>
            </a:r>
            <a:endParaRPr/>
          </a:p>
        </p:txBody>
      </p:sp>
      <p:grpSp>
        <p:nvGrpSpPr>
          <p:cNvPr id="1044" name="Google Shape;1044;p137"/>
          <p:cNvGrpSpPr/>
          <p:nvPr/>
        </p:nvGrpSpPr>
        <p:grpSpPr>
          <a:xfrm>
            <a:off x="851905" y="2054880"/>
            <a:ext cx="3401119" cy="3892114"/>
            <a:chOff x="528320" y="2001520"/>
            <a:chExt cx="3329185" cy="3892114"/>
          </a:xfrm>
        </p:grpSpPr>
        <p:sp>
          <p:nvSpPr>
            <p:cNvPr id="1045" name="Google Shape;1045;p137"/>
            <p:cNvSpPr/>
            <p:nvPr/>
          </p:nvSpPr>
          <p:spPr>
            <a:xfrm>
              <a:off x="528320" y="2001520"/>
              <a:ext cx="3329185" cy="3568948"/>
            </a:xfrm>
            <a:prstGeom prst="rect">
              <a:avLst/>
            </a:prstGeom>
            <a:solidFill>
              <a:srgbClr val="71C6B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37"/>
            <p:cNvSpPr txBox="1"/>
            <p:nvPr/>
          </p:nvSpPr>
          <p:spPr>
            <a:xfrm>
              <a:off x="715128" y="2892812"/>
              <a:ext cx="3142377" cy="3000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Provides complete information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t/>
              </a:r>
              <a:endParaRPr b="0" i="0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Transcends the moment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b="0" i="0" lang="en-US" sz="2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Has archival value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37"/>
            <p:cNvSpPr/>
            <p:nvPr/>
          </p:nvSpPr>
          <p:spPr>
            <a:xfrm>
              <a:off x="528320" y="2001520"/>
              <a:ext cx="3329185" cy="72136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Report:</a:t>
              </a:r>
              <a:endParaRPr/>
            </a:p>
          </p:txBody>
        </p:sp>
      </p:grpSp>
      <p:grpSp>
        <p:nvGrpSpPr>
          <p:cNvPr id="1048" name="Google Shape;1048;p137"/>
          <p:cNvGrpSpPr/>
          <p:nvPr/>
        </p:nvGrpSpPr>
        <p:grpSpPr>
          <a:xfrm>
            <a:off x="4759101" y="2054880"/>
            <a:ext cx="3495232" cy="3568948"/>
            <a:chOff x="528320" y="2001520"/>
            <a:chExt cx="3664730" cy="3568948"/>
          </a:xfrm>
        </p:grpSpPr>
        <p:sp>
          <p:nvSpPr>
            <p:cNvPr id="1049" name="Google Shape;1049;p137"/>
            <p:cNvSpPr/>
            <p:nvPr/>
          </p:nvSpPr>
          <p:spPr>
            <a:xfrm>
              <a:off x="528320" y="2001520"/>
              <a:ext cx="3664730" cy="3568948"/>
            </a:xfrm>
            <a:prstGeom prst="rect">
              <a:avLst/>
            </a:prstGeom>
            <a:solidFill>
              <a:srgbClr val="E8D2B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37"/>
            <p:cNvSpPr txBox="1"/>
            <p:nvPr/>
          </p:nvSpPr>
          <p:spPr>
            <a:xfrm>
              <a:off x="696689" y="2892812"/>
              <a:ext cx="3496360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Emphasizes main points</a:t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Is in the moment</a:t>
              </a:r>
              <a:endParaRPr>
                <a:solidFill>
                  <a:schemeClr val="dk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rPr lang="en-US" sz="2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Guides and controls audience attention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300"/>
                <a:buFont typeface="Calibri"/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7"/>
            <p:cNvSpPr/>
            <p:nvPr/>
          </p:nvSpPr>
          <p:spPr>
            <a:xfrm>
              <a:off x="528320" y="2001520"/>
              <a:ext cx="3664730" cy="721360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Presentation: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64"/>
          <p:cNvSpPr txBox="1"/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Why they chose The Pointe</a:t>
            </a:r>
            <a:endParaRPr/>
          </a:p>
        </p:txBody>
      </p:sp>
      <p:pic>
        <p:nvPicPr>
          <p:cNvPr id="1255" name="Google Shape;1255;p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398" y="2160591"/>
            <a:ext cx="3137297" cy="3881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164"/>
          <p:cNvSpPr txBox="1"/>
          <p:nvPr>
            <p:ph idx="2" type="body"/>
          </p:nvPr>
        </p:nvSpPr>
        <p:spPr>
          <a:xfrm>
            <a:off x="3817477" y="2160590"/>
            <a:ext cx="3138026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Space was biggest draw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Price and Friends followed closely behind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65"/>
          <p:cNvSpPr txBox="1"/>
          <p:nvPr>
            <p:ph type="title"/>
          </p:nvPr>
        </p:nvSpPr>
        <p:spPr>
          <a:xfrm>
            <a:off x="0" y="1457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Weekday versus weekend</a:t>
            </a:r>
            <a:endParaRPr/>
          </a:p>
        </p:txBody>
      </p:sp>
      <p:sp>
        <p:nvSpPr>
          <p:cNvPr id="1263" name="Google Shape;1263;p165"/>
          <p:cNvSpPr txBox="1"/>
          <p:nvPr>
            <p:ph idx="1" type="body"/>
          </p:nvPr>
        </p:nvSpPr>
        <p:spPr>
          <a:xfrm>
            <a:off x="468313" y="1845742"/>
            <a:ext cx="8229600" cy="251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US"/>
              <a:t>Majority of students perceived the issues to be worse during weekdays</a:t>
            </a:r>
            <a:endParaRPr/>
          </a:p>
        </p:txBody>
      </p:sp>
      <p:pic>
        <p:nvPicPr>
          <p:cNvPr descr="Screen shot 2015-04-17 at 2.42.38 PM.png" id="1264" name="Google Shape;1264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40" y="3212976"/>
            <a:ext cx="7949449" cy="364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66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166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Better Graphs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67"/>
          <p:cNvSpPr txBox="1"/>
          <p:nvPr>
            <p:ph idx="2" type="body"/>
          </p:nvPr>
        </p:nvSpPr>
        <p:spPr>
          <a:xfrm>
            <a:off x="457202" y="1600200"/>
            <a:ext cx="3008313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>
                <a:latin typeface="Arial Narrow"/>
                <a:ea typeface="Arial Narrow"/>
                <a:cs typeface="Arial Narrow"/>
                <a:sym typeface="Arial Narrow"/>
              </a:rPr>
              <a:t>23% of students in our sample were aware of Fast Yeti.</a:t>
            </a:r>
            <a:endParaRPr/>
          </a:p>
        </p:txBody>
      </p:sp>
      <p:sp>
        <p:nvSpPr>
          <p:cNvPr id="1278" name="Google Shape;1278;p167"/>
          <p:cNvSpPr txBox="1"/>
          <p:nvPr>
            <p:ph type="title"/>
          </p:nvPr>
        </p:nvSpPr>
        <p:spPr>
          <a:xfrm>
            <a:off x="457200" y="152726"/>
            <a:ext cx="5791200" cy="10947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AWARENESS</a:t>
            </a:r>
            <a:endParaRPr/>
          </a:p>
        </p:txBody>
      </p:sp>
      <p:pic>
        <p:nvPicPr>
          <p:cNvPr id="1279" name="Google Shape;1279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5050" y="1600200"/>
            <a:ext cx="5111750" cy="5074356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167"/>
          <p:cNvSpPr txBox="1"/>
          <p:nvPr/>
        </p:nvSpPr>
        <p:spPr>
          <a:xfrm>
            <a:off x="9090563" y="6664662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67"/>
          <p:cNvSpPr/>
          <p:nvPr/>
        </p:nvSpPr>
        <p:spPr>
          <a:xfrm>
            <a:off x="8876815" y="-100599"/>
            <a:ext cx="792124" cy="69585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68"/>
          <p:cNvSpPr txBox="1"/>
          <p:nvPr>
            <p:ph type="title"/>
          </p:nvPr>
        </p:nvSpPr>
        <p:spPr>
          <a:xfrm>
            <a:off x="457200" y="152718"/>
            <a:ext cx="7620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 Black"/>
              <a:buNone/>
            </a:pPr>
            <a:r>
              <a:rPr lang="en-US"/>
              <a:t>PROMOTION PREFERENCES BY ORGANIZATION</a:t>
            </a:r>
            <a:endParaRPr/>
          </a:p>
        </p:txBody>
      </p:sp>
      <p:pic>
        <p:nvPicPr>
          <p:cNvPr id="1288" name="Google Shape;1288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52600"/>
            <a:ext cx="7620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68"/>
          <p:cNvSpPr/>
          <p:nvPr/>
        </p:nvSpPr>
        <p:spPr>
          <a:xfrm>
            <a:off x="8876815" y="-100599"/>
            <a:ext cx="792124" cy="6958599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9999" rotWithShape="0" algn="bl" dist="2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169"/>
          <p:cNvSpPr txBox="1"/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key </a:t>
            </a:r>
            <a:r>
              <a:rPr lang="en-US"/>
              <a:t>requirement</a:t>
            </a:r>
            <a:r>
              <a:rPr lang="en-US"/>
              <a:t>:</a:t>
            </a:r>
            <a:endParaRPr/>
          </a:p>
        </p:txBody>
      </p:sp>
      <p:sp>
        <p:nvSpPr>
          <p:cNvPr id="1296" name="Google Shape;1296;p169"/>
          <p:cNvSpPr txBox="1"/>
          <p:nvPr>
            <p:ph idx="1" type="body"/>
          </p:nvPr>
        </p:nvSpPr>
        <p:spPr>
          <a:xfrm>
            <a:off x="457200" y="1752602"/>
            <a:ext cx="7620000" cy="437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-US"/>
              <a:t>1.    Include required sections: background, research objective and research questions, method, result, recommendation, and limitation. </a:t>
            </a:r>
            <a:r>
              <a:rPr lang="en-US"/>
              <a:t>Important: </a:t>
            </a:r>
            <a:r>
              <a:rPr b="0" lang="en-US"/>
              <a:t>must have one difference-research question in the presentation. </a:t>
            </a:r>
            <a:endParaRPr b="0"/>
          </a:p>
          <a:p>
            <a:pPr indent="-228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-US"/>
              <a:t>2.   Have evidence-based recommendations</a:t>
            </a:r>
            <a:endParaRPr b="0"/>
          </a:p>
          <a:p>
            <a:pPr indent="-228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0" lang="en-US"/>
              <a:t>3.   Slide design: 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000"/>
              <a:buAutoNum type="alphaLcPeriod"/>
            </a:pPr>
            <a:r>
              <a:rPr b="0" lang="en-US"/>
              <a:t>Never paste the table directly from Qualtrics. Always format it to highlight the insight. And don’t overload the slide. 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0" lang="en-US"/>
              <a:t>Use only bar chart: label the legends, x and y-axis, RQ, unit of your measure. Use big enough fonts. </a:t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0" lang="en-US"/>
              <a:t>Use color to highlight your point or to differentiate between groups to answer the difference type RQ. 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120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oogle Shape;1057;p138"/>
          <p:cNvGrpSpPr/>
          <p:nvPr/>
        </p:nvGrpSpPr>
        <p:grpSpPr>
          <a:xfrm>
            <a:off x="0" y="1392201"/>
            <a:ext cx="9144000" cy="1587217"/>
            <a:chOff x="0" y="1392200"/>
            <a:chExt cx="9144000" cy="1587217"/>
          </a:xfrm>
        </p:grpSpPr>
        <p:sp>
          <p:nvSpPr>
            <p:cNvPr id="1058" name="Google Shape;1058;p138"/>
            <p:cNvSpPr/>
            <p:nvPr/>
          </p:nvSpPr>
          <p:spPr>
            <a:xfrm>
              <a:off x="0" y="1392200"/>
              <a:ext cx="9144000" cy="1587217"/>
            </a:xfrm>
            <a:prstGeom prst="rect">
              <a:avLst/>
            </a:prstGeom>
            <a:solidFill>
              <a:srgbClr val="D0D0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38"/>
            <p:cNvSpPr txBox="1"/>
            <p:nvPr/>
          </p:nvSpPr>
          <p:spPr>
            <a:xfrm>
              <a:off x="225523" y="1687560"/>
              <a:ext cx="87478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800">
                  <a:solidFill>
                    <a:srgbClr val="3F72AE"/>
                  </a:solidFill>
                  <a:latin typeface="Arial"/>
                  <a:ea typeface="Arial"/>
                  <a:cs typeface="Arial"/>
                  <a:sym typeface="Arial"/>
                </a:rPr>
                <a:t>PowerPoint Design</a:t>
              </a:r>
              <a:endParaRPr sz="48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0" name="Google Shape;1060;p138"/>
          <p:cNvSpPr txBox="1"/>
          <p:nvPr/>
        </p:nvSpPr>
        <p:spPr>
          <a:xfrm>
            <a:off x="885521" y="3779895"/>
            <a:ext cx="75211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Effective Communication and Positive Impressions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39"/>
          <p:cNvSpPr/>
          <p:nvPr/>
        </p:nvSpPr>
        <p:spPr>
          <a:xfrm>
            <a:off x="0" y="1866135"/>
            <a:ext cx="9144000" cy="1339322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7" name="Google Shape;1067;p139"/>
          <p:cNvSpPr txBox="1"/>
          <p:nvPr/>
        </p:nvSpPr>
        <p:spPr>
          <a:xfrm>
            <a:off x="225522" y="2220571"/>
            <a:ext cx="8747855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First Impressions Count</a:t>
            </a:r>
            <a:endParaRPr sz="40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4" name="Google Shape;1074;p140"/>
          <p:cNvSpPr txBox="1"/>
          <p:nvPr>
            <p:ph idx="1" type="body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Screen Shot 2014-06-04 at 3.48.45 PM.png" id="1075" name="Google Shape;1075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" y="13"/>
            <a:ext cx="9140825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41"/>
          <p:cNvSpPr txBox="1"/>
          <p:nvPr>
            <p:ph idx="1" type="subTitle"/>
          </p:nvPr>
        </p:nvSpPr>
        <p:spPr>
          <a:xfrm>
            <a:off x="1371600" y="3556001"/>
            <a:ext cx="6400800" cy="14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Winter Sport Purchases By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University of Missouri Students</a:t>
            </a:r>
            <a:endParaRPr/>
          </a:p>
        </p:txBody>
      </p:sp>
      <p:pic>
        <p:nvPicPr>
          <p:cNvPr descr="http://www.visitcolumbiamo.com/wp-content/uploads/2014/02/alpineshop.jpg" id="1082" name="Google Shape;1082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762000"/>
            <a:ext cx="4857750" cy="2456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D4C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30519_533263813350982_2006557338_n.jpg" id="1088" name="Google Shape;1088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314038"/>
            <a:ext cx="6553200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42"/>
          <p:cNvSpPr txBox="1"/>
          <p:nvPr/>
        </p:nvSpPr>
        <p:spPr>
          <a:xfrm>
            <a:off x="-304797" y="835578"/>
            <a:ext cx="3352799" cy="3108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Kelsey Boardsen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Erin Land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Lindsey Ralls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Charlie Bambini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43"/>
          <p:cNvSpPr/>
          <p:nvPr/>
        </p:nvSpPr>
        <p:spPr>
          <a:xfrm>
            <a:off x="0" y="1866134"/>
            <a:ext cx="9144000" cy="1585937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43"/>
          <p:cNvSpPr txBox="1"/>
          <p:nvPr/>
        </p:nvSpPr>
        <p:spPr>
          <a:xfrm>
            <a:off x="225522" y="2220570"/>
            <a:ext cx="8747855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3F72AE"/>
                </a:solidFill>
                <a:latin typeface="Arial"/>
                <a:ea typeface="Arial"/>
                <a:cs typeface="Arial"/>
                <a:sym typeface="Arial"/>
              </a:rPr>
              <a:t>Keep It Simple</a:t>
            </a:r>
            <a:endParaRPr sz="4400">
              <a:solidFill>
                <a:srgbClr val="3F72AE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- 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C8904D"/>
      </a:accent1>
      <a:accent2>
        <a:srgbClr val="333399"/>
      </a:accent2>
      <a:accent3>
        <a:srgbClr val="FFFFFF"/>
      </a:accent3>
      <a:accent4>
        <a:srgbClr val="000000"/>
      </a:accent4>
      <a:accent5>
        <a:srgbClr val="E0C6B2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5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1_Essential">
  <a:themeElements>
    <a:clrScheme name="Sky">
      <a:dk1>
        <a:srgbClr val="000000"/>
      </a:dk1>
      <a:lt1>
        <a:srgbClr val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FFDE26"/>
      </a:hlink>
      <a:folHlink>
        <a:srgbClr val="DEBE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1_Civic">
  <a:themeElements>
    <a:clrScheme name="Technic">
      <a:dk1>
        <a:srgbClr val="000000"/>
      </a:dk1>
      <a:lt1>
        <a:srgbClr val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Civic">
  <a:themeElements>
    <a:clrScheme name="Technic">
      <a:dk1>
        <a:srgbClr val="000000"/>
      </a:dk1>
      <a:lt1>
        <a:srgbClr val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aveform">
  <a:themeElements>
    <a:clrScheme name="Waveform">
      <a:dk1>
        <a:srgbClr val="000000"/>
      </a:dk1>
      <a:lt1>
        <a:srgbClr val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Grid">
  <a:themeElements>
    <a:clrScheme name="Custom 1">
      <a:dk1>
        <a:srgbClr val="000000"/>
      </a:dk1>
      <a:lt1>
        <a:srgbClr val="FFFFFF"/>
      </a:lt1>
      <a:dk2>
        <a:srgbClr val="DC5924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